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1d6c30c7da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1d6c30c7da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1a600a6d1f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1a600a6d1f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Schedule a 15-minute demonstration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1a600a6d1f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1a600a6d1f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891502d7b7_13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g1891502d7b7_13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91502d7b7_1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g1891502d7b7_1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8067405822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8067405822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843ec28cc2_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843ec28cc2_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f99e00fccd_1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1f99e00fccd_11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f99e00fccd_1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f99e00fccd_1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8b6ebd3d3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8b6ebd3d3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886fe0be0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g2886fe0be0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/>
        </p:nvSpPr>
        <p:spPr>
          <a:xfrm>
            <a:off x="537925" y="2070675"/>
            <a:ext cx="7840500" cy="26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6" name="Google Shape;7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8" name="Google Shape;9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Microsoft Office PowerPoint</Application>
  <PresentationFormat>On-screen Show (16:9)</PresentationFormat>
  <Paragraphs>1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Times New Roman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Doran, Thomas (dorants)</cp:lastModifiedBy>
  <cp:revision>1</cp:revision>
  <dcterms:modified xsi:type="dcterms:W3CDTF">2023-10-11T20:59:04Z</dcterms:modified>
</cp:coreProperties>
</file>