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xml" Extension="xml"/>
  <Default ContentType="image/png" Extension="png"/>
  <Default ContentType="application/vnd.openxmlformats-officedocument.wordprocessingml.document" Extension="docx"/>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wordprocessingml.document" PartName="/ppt/embeddings/Microsoft_Office_Word_Document1.docx"/>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95" r:id="rId5"/>
    <p:sldMasterId id="2147483705" r:id="rId6"/>
    <p:sldMasterId id="214748371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Lst>
  <p:sldSz cy="5143500" cx="9144000"/>
  <p:notesSz cx="6858000" cy="9144000"/>
  <p:embeddedFontLst>
    <p:embeddedFont>
      <p:font typeface="Constantia"/>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34" roundtripDataSignature="AMtx7mjw2ul7CY4wpNTQqn0exOttalPD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Constantia-bold.fntdata"/><Relationship Id="rId30" Type="http://schemas.openxmlformats.org/officeDocument/2006/relationships/font" Target="fonts/Constantia-regular.fntdata"/><Relationship Id="rId11" Type="http://schemas.openxmlformats.org/officeDocument/2006/relationships/slide" Target="slides/slide3.xml"/><Relationship Id="rId33" Type="http://schemas.openxmlformats.org/officeDocument/2006/relationships/font" Target="fonts/Constantia-boldItalic.fntdata"/><Relationship Id="rId10" Type="http://schemas.openxmlformats.org/officeDocument/2006/relationships/slide" Target="slides/slide2.xml"/><Relationship Id="rId32" Type="http://schemas.openxmlformats.org/officeDocument/2006/relationships/font" Target="fonts/Constantia-italic.fntdata"/><Relationship Id="rId13" Type="http://schemas.openxmlformats.org/officeDocument/2006/relationships/slide" Target="slides/slide5.xml"/><Relationship Id="rId12" Type="http://schemas.openxmlformats.org/officeDocument/2006/relationships/slide" Target="slides/slide4.xml"/><Relationship Id="rId34" Type="http://customschemas.google.com/relationships/presentationmetadata" Target="meta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073ab59d22_2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073ab59d22_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2" name="Google Shape;49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8" name="Google Shape;49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7345" lvl="0" marL="347345" marR="0" rtl="0" algn="l">
              <a:lnSpc>
                <a:spcPct val="200000"/>
              </a:lnSpc>
              <a:spcBef>
                <a:spcPts val="0"/>
              </a:spcBef>
              <a:spcAft>
                <a:spcPts val="0"/>
              </a:spcAft>
              <a:buSzPts val="1100"/>
              <a:buChar char="●"/>
            </a:pPr>
            <a:r>
              <a:rPr lang="en-US" sz="1800">
                <a:solidFill>
                  <a:srgbClr val="000000"/>
                </a:solidFill>
                <a:latin typeface="Times New Roman"/>
                <a:ea typeface="Times New Roman"/>
                <a:cs typeface="Times New Roman"/>
                <a:sym typeface="Times New Roman"/>
              </a:rPr>
              <a:t>Person-Organization Fit Diagram </a:t>
            </a:r>
            <a:endParaRPr sz="1800">
              <a:latin typeface="Times New Roman"/>
              <a:ea typeface="Times New Roman"/>
              <a:cs typeface="Times New Roman"/>
              <a:sym typeface="Times New Roman"/>
            </a:endParaRPr>
          </a:p>
          <a:p>
            <a:pPr indent="-347345" lvl="0" marL="347345" marR="0" rtl="0" algn="l">
              <a:lnSpc>
                <a:spcPct val="200000"/>
              </a:lnSpc>
              <a:spcBef>
                <a:spcPts val="0"/>
              </a:spcBef>
              <a:spcAft>
                <a:spcPts val="0"/>
              </a:spcAft>
              <a:buSzPts val="1100"/>
              <a:buChar char="●"/>
            </a:pPr>
            <a:r>
              <a:rPr i="1" lang="en-US" sz="1800">
                <a:solidFill>
                  <a:srgbClr val="000000"/>
                </a:solidFill>
                <a:latin typeface="Times New Roman"/>
                <a:ea typeface="Times New Roman"/>
                <a:cs typeface="Times New Roman"/>
                <a:sym typeface="Times New Roman"/>
              </a:rPr>
              <a:t>Kristof, 1996; Pin-Chao, et al. (2015</a:t>
            </a:r>
            <a:r>
              <a:rPr lang="en-US" sz="1800">
                <a:latin typeface="Times New Roman"/>
                <a:ea typeface="Times New Roman"/>
                <a:cs typeface="Times New Roman"/>
                <a:sym typeface="Times New Roman"/>
              </a:rPr>
              <a:t> </a:t>
            </a:r>
            <a:r>
              <a:rPr i="1"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074a312e75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074a312e75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9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533" name="Google Shape;533;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0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0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06bd0d00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06bd0d00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9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0745d554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0745d554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Request more information about simulations</a:t>
            </a:r>
            <a:endParaRPr/>
          </a:p>
          <a:p>
            <a:pPr indent="0" lvl="0" marL="0" rtl="0" algn="l">
              <a:spcBef>
                <a:spcPts val="0"/>
              </a:spcBef>
              <a:spcAft>
                <a:spcPts val="0"/>
              </a:spcAft>
              <a:buNone/>
            </a:pPr>
            <a:r>
              <a:rPr lang="en-US"/>
              <a:t>Mention the past sim </a:t>
            </a:r>
            <a:r>
              <a:rPr lang="en-US"/>
              <a:t>development</a:t>
            </a:r>
            <a:r>
              <a:rPr lang="en-US"/>
              <a:t> webinar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073ab59d2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073ab59d2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9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073ab59d22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073ab59d22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3F3F3F"/>
                </a:solidFill>
              </a:rPr>
              <a:t>‘Simulating’ processes, policies, dynamic interactions, synthesis of issues in decision making,  tradeoffs, behavioral/performance change etc.</a:t>
            </a:r>
            <a:endParaRPr/>
          </a:p>
          <a:p>
            <a:pPr indent="0" lvl="0" marL="0" rtl="0" algn="l">
              <a:spcBef>
                <a:spcPts val="0"/>
              </a:spcBef>
              <a:spcAft>
                <a:spcPts val="0"/>
              </a:spcAft>
              <a:buNone/>
            </a:pPr>
            <a:r>
              <a:t/>
            </a:r>
            <a:endParaRPr/>
          </a:p>
        </p:txBody>
      </p:sp>
      <p:sp>
        <p:nvSpPr>
          <p:cNvPr id="446" name="Google Shape;446;g2073ab59d22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073ab59d22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g2073ab59d22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073ab59d22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073ab59d22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073ab59d22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073ab59d22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Intro Slide</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What States we are in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Higher Education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Highlight Ken Spero</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2 Slides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Range of the libraries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Ed Leadership Programs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35 Sims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Highlight a few titles</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rPr>
              <a:t>LeaderSims, TeacherSims</a:t>
            </a:r>
            <a:endParaRPr sz="1000">
              <a:solidFill>
                <a:schemeClr val="dk1"/>
              </a:solidFill>
            </a:endParaRPr>
          </a:p>
          <a:p>
            <a:pPr indent="0" lvl="0" marL="0" rtl="0" algn="l">
              <a:lnSpc>
                <a:spcPct val="115000"/>
              </a:lnSpc>
              <a:spcBef>
                <a:spcPts val="0"/>
              </a:spcBef>
              <a:spcAft>
                <a:spcPts val="0"/>
              </a:spcAft>
              <a:buNone/>
            </a:pPr>
            <a:r>
              <a:rPr lang="en-US" sz="1000">
                <a:solidFill>
                  <a:schemeClr val="dk1"/>
                </a:solidFill>
              </a:rPr>
              <a:t>1 slide where we are and 1 slide on the simulations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Experience is the Best Teacher, we know this and as we think about the Importance of “relevant” and helpful experience you can see that from the top lines of both sides of this slide in 9 of 10 Principals feel they should be responsible for everything that happens to all of their student a that over 90% of their capacity building comes from their or someone they are close to’s experience</a:t>
            </a:r>
            <a:endParaRPr/>
          </a:p>
          <a:p>
            <a:pPr indent="-298450" lvl="0" marL="457200" rtl="0" algn="l">
              <a:lnSpc>
                <a:spcPct val="100000"/>
              </a:lnSpc>
              <a:spcBef>
                <a:spcPts val="0"/>
              </a:spcBef>
              <a:spcAft>
                <a:spcPts val="0"/>
              </a:spcAft>
              <a:buSzPts val="1100"/>
              <a:buChar char="●"/>
            </a:pPr>
            <a:r>
              <a:rPr lang="en-US"/>
              <a:t>On top of that, the complexity of what Admins are being asked to deal with or are asking of themselves to deal with is ‘off the charts’ as we have added the implications of the Pandemic into the already complex challenge so the importance of being able to get relevant experience in a scalable way has only gotten more dramatic</a:t>
            </a:r>
            <a:endParaRPr/>
          </a:p>
          <a:p>
            <a:pPr indent="-298450" lvl="0" marL="457200" rtl="0" algn="l">
              <a:lnSpc>
                <a:spcPct val="100000"/>
              </a:lnSpc>
              <a:spcBef>
                <a:spcPts val="0"/>
              </a:spcBef>
              <a:spcAft>
                <a:spcPts val="0"/>
              </a:spcAft>
              <a:buSzPts val="1100"/>
              <a:buChar char="●"/>
            </a:pPr>
            <a:r>
              <a:rPr lang="en-US"/>
              <a:t>The consequence of all of this is that Admins will end up leaving their jobs because it is just too much and they were not adequately prepared for it and the cost of that is very high in terms of both the physical costs but even more importantly to the academic achievement of our students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The recent Wallace study has shown what we have all known, that Leadership is probably the important factor towards improving student achievement. Even though we know that teachers have the highest impact on individual students, the study showed that Principals also contribute to the individual student but they have the potential to affect both students and also those good teachers so that there is a multiplier effect</a:t>
            </a:r>
            <a:endParaRPr/>
          </a:p>
          <a:p>
            <a:pPr indent="-298450" lvl="0" marL="457200" rtl="0" algn="l">
              <a:lnSpc>
                <a:spcPct val="100000"/>
              </a:lnSpc>
              <a:spcBef>
                <a:spcPts val="0"/>
              </a:spcBef>
              <a:spcAft>
                <a:spcPts val="0"/>
              </a:spcAft>
              <a:buSzPts val="1100"/>
              <a:buChar char="●"/>
            </a:pPr>
            <a:r>
              <a:rPr lang="en-US"/>
              <a:t>As we saw in the Sim, the Leaders helps to establish and maintain a positive climate from which achievement can flourish for all students and teachers. Establishing a vision for continuous improvement is key, but even more important is sustaining the effort so that it has the opportunity to be benefited from and this takes time</a:t>
            </a:r>
            <a:endParaRPr/>
          </a:p>
          <a:p>
            <a:pPr indent="-298450" lvl="0" marL="457200" rtl="0" algn="l">
              <a:lnSpc>
                <a:spcPct val="100000"/>
              </a:lnSpc>
              <a:spcBef>
                <a:spcPts val="0"/>
              </a:spcBef>
              <a:spcAft>
                <a:spcPts val="0"/>
              </a:spcAft>
              <a:buSzPts val="1100"/>
              <a:buChar char="●"/>
            </a:pPr>
            <a:r>
              <a:rPr lang="en-US"/>
              <a:t>Although the immediate cost of churn has been shown to be $75k in hiring and onboarding, the additional costs of time and effort to restart an improvement process and undo/redo what may have been started are very high</a:t>
            </a:r>
            <a:endParaRPr/>
          </a:p>
          <a:p>
            <a:pPr indent="-298450" lvl="0" marL="457200" rtl="0" algn="l">
              <a:lnSpc>
                <a:spcPct val="100000"/>
              </a:lnSpc>
              <a:spcBef>
                <a:spcPts val="0"/>
              </a:spcBef>
              <a:spcAft>
                <a:spcPts val="0"/>
              </a:spcAft>
              <a:buSzPts val="1100"/>
              <a:buChar char="●"/>
            </a:pPr>
            <a:r>
              <a:rPr lang="en-US"/>
              <a:t>On top of that is the initiative fatigue and school climate affects of a perceived ‘revolving door’ at the top</a:t>
            </a:r>
            <a:endParaRPr/>
          </a:p>
          <a:p>
            <a:pPr indent="-298450" lvl="0" marL="457200" rtl="0" algn="l">
              <a:lnSpc>
                <a:spcPct val="100000"/>
              </a:lnSpc>
              <a:spcBef>
                <a:spcPts val="0"/>
              </a:spcBef>
              <a:spcAft>
                <a:spcPts val="0"/>
              </a:spcAft>
              <a:buSzPts val="1100"/>
              <a:buChar char="●"/>
            </a:pPr>
            <a:r>
              <a:rPr lang="en-US"/>
              <a:t>Keeping and improving our leaders and their capacity are key to addressing the needs of our students, especially in these times of great uncertainty where consistency and communication are so key to maintaining connections and enabling successful implementation towards student achievement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ivider 2">
  <p:cSld name="Slide Divider 2">
    <p:bg>
      <p:bgPr>
        <a:solidFill>
          <a:schemeClr val="accent1"/>
        </a:solidFill>
      </p:bgPr>
    </p:bg>
    <p:spTree>
      <p:nvGrpSpPr>
        <p:cNvPr id="9" name="Shape 9"/>
        <p:cNvGrpSpPr/>
        <p:nvPr/>
      </p:nvGrpSpPr>
      <p:grpSpPr>
        <a:xfrm>
          <a:off x="0" y="0"/>
          <a:ext cx="0" cy="0"/>
          <a:chOff x="0" y="0"/>
          <a:chExt cx="0" cy="0"/>
        </a:xfrm>
      </p:grpSpPr>
      <p:sp>
        <p:nvSpPr>
          <p:cNvPr id="10" name="Google Shape;10;p31"/>
          <p:cNvSpPr/>
          <p:nvPr>
            <p:ph idx="2" type="pic"/>
          </p:nvPr>
        </p:nvSpPr>
        <p:spPr>
          <a:xfrm>
            <a:off x="1" y="0"/>
            <a:ext cx="9143999" cy="5143500"/>
          </a:xfrm>
          <a:prstGeom prst="rect">
            <a:avLst/>
          </a:prstGeom>
          <a:solidFill>
            <a:schemeClr val="lt1"/>
          </a:solidFill>
          <a:ln>
            <a:noFill/>
          </a:ln>
        </p:spPr>
      </p:sp>
      <p:sp>
        <p:nvSpPr>
          <p:cNvPr id="11" name="Google Shape;11;p31"/>
          <p:cNvSpPr txBox="1"/>
          <p:nvPr>
            <p:ph type="title"/>
          </p:nvPr>
        </p:nvSpPr>
        <p:spPr>
          <a:xfrm>
            <a:off x="915123" y="2534857"/>
            <a:ext cx="5439379" cy="668438"/>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SzPts val="3300"/>
              <a:buNone/>
              <a:defRPr b="1" sz="375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 name="Google Shape;12;p31"/>
          <p:cNvSpPr txBox="1"/>
          <p:nvPr>
            <p:ph idx="1" type="body"/>
          </p:nvPr>
        </p:nvSpPr>
        <p:spPr>
          <a:xfrm>
            <a:off x="915124" y="3350875"/>
            <a:ext cx="5439378" cy="253912"/>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SzPts val="1500"/>
              <a:buNone/>
              <a:defRPr sz="1200">
                <a:solidFill>
                  <a:schemeClr val="lt1"/>
                </a:solidFill>
                <a:latin typeface="Arial"/>
                <a:ea typeface="Arial"/>
                <a:cs typeface="Arial"/>
                <a:sym typeface="Arial"/>
              </a:defRPr>
            </a:lvl1pPr>
            <a:lvl2pPr indent="-317500" lvl="1" marL="914400" algn="l">
              <a:lnSpc>
                <a:spcPct val="90000"/>
              </a:lnSpc>
              <a:spcBef>
                <a:spcPts val="400"/>
              </a:spcBef>
              <a:spcAft>
                <a:spcPts val="0"/>
              </a:spcAft>
              <a:buSzPts val="1400"/>
              <a:buChar char="•"/>
              <a:defRPr/>
            </a:lvl2pPr>
            <a:lvl3pPr indent="-304800" lvl="2" marL="1371600" algn="l">
              <a:lnSpc>
                <a:spcPct val="90000"/>
              </a:lnSpc>
              <a:spcBef>
                <a:spcPts val="400"/>
              </a:spcBef>
              <a:spcAft>
                <a:spcPts val="0"/>
              </a:spcAft>
              <a:buSzPts val="1200"/>
              <a:buChar char="•"/>
              <a:defRPr/>
            </a:lvl3pPr>
            <a:lvl4pPr indent="-298450" lvl="3" marL="1828800" algn="l">
              <a:lnSpc>
                <a:spcPct val="90000"/>
              </a:lnSpc>
              <a:spcBef>
                <a:spcPts val="400"/>
              </a:spcBef>
              <a:spcAft>
                <a:spcPts val="0"/>
              </a:spcAft>
              <a:buSzPts val="1100"/>
              <a:buChar char="•"/>
              <a:defRPr/>
            </a:lvl4pPr>
            <a:lvl5pPr indent="-298450" lvl="4" marL="2286000" algn="l">
              <a:lnSpc>
                <a:spcPct val="90000"/>
              </a:lnSpc>
              <a:spcBef>
                <a:spcPts val="400"/>
              </a:spcBef>
              <a:spcAft>
                <a:spcPts val="0"/>
              </a:spcAft>
              <a:buSzPts val="11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cxnSp>
        <p:nvCxnSpPr>
          <p:cNvPr id="13" name="Google Shape;13;p31"/>
          <p:cNvCxnSpPr/>
          <p:nvPr/>
        </p:nvCxnSpPr>
        <p:spPr>
          <a:xfrm>
            <a:off x="964039" y="2254688"/>
            <a:ext cx="0" cy="1928078"/>
          </a:xfrm>
          <a:prstGeom prst="straightConnector1">
            <a:avLst/>
          </a:prstGeom>
          <a:noFill/>
          <a:ln cap="flat" cmpd="sng" w="25400">
            <a:solidFill>
              <a:schemeClr val="lt1"/>
            </a:solidFill>
            <a:prstDash val="solid"/>
            <a:miter lim="400000"/>
            <a:headEnd len="sm" w="sm" type="none"/>
            <a:tailEnd len="sm" w="sm" type="none"/>
          </a:ln>
        </p:spPr>
      </p:cxn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cSld name="Title Slide with Image">
    <p:spTree>
      <p:nvGrpSpPr>
        <p:cNvPr id="51" name="Shape 51"/>
        <p:cNvGrpSpPr/>
        <p:nvPr/>
      </p:nvGrpSpPr>
      <p:grpSpPr>
        <a:xfrm>
          <a:off x="0" y="0"/>
          <a:ext cx="0" cy="0"/>
          <a:chOff x="0" y="0"/>
          <a:chExt cx="0" cy="0"/>
        </a:xfrm>
      </p:grpSpPr>
      <p:sp>
        <p:nvSpPr>
          <p:cNvPr id="52" name="Google Shape;52;p56"/>
          <p:cNvSpPr/>
          <p:nvPr/>
        </p:nvSpPr>
        <p:spPr>
          <a:xfrm>
            <a:off x="0" y="1154575"/>
            <a:ext cx="6649500" cy="3989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 name="Google Shape;53;p56"/>
          <p:cNvSpPr/>
          <p:nvPr>
            <p:ph idx="2" type="pic"/>
          </p:nvPr>
        </p:nvSpPr>
        <p:spPr>
          <a:xfrm>
            <a:off x="0" y="0"/>
            <a:ext cx="9144000" cy="5143500"/>
          </a:xfrm>
          <a:prstGeom prst="rect">
            <a:avLst/>
          </a:prstGeom>
          <a:solidFill>
            <a:srgbClr val="F2F2F2"/>
          </a:solidFill>
          <a:ln>
            <a:noFill/>
          </a:ln>
        </p:spPr>
      </p:sp>
      <p:sp>
        <p:nvSpPr>
          <p:cNvPr id="54" name="Google Shape;54;p56"/>
          <p:cNvSpPr txBox="1"/>
          <p:nvPr>
            <p:ph type="title"/>
          </p:nvPr>
        </p:nvSpPr>
        <p:spPr>
          <a:xfrm>
            <a:off x="628649" y="1501816"/>
            <a:ext cx="5439300" cy="6684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lt1"/>
              </a:buClr>
              <a:buSzPts val="3800"/>
              <a:buFont typeface="Constantia"/>
              <a:buNone/>
              <a:defRPr b="1" sz="3800">
                <a:solidFill>
                  <a:schemeClr val="lt1"/>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5" name="Google Shape;55;p56"/>
          <p:cNvSpPr txBox="1"/>
          <p:nvPr>
            <p:ph idx="1" type="body"/>
          </p:nvPr>
        </p:nvSpPr>
        <p:spPr>
          <a:xfrm>
            <a:off x="628650" y="2317833"/>
            <a:ext cx="5439300" cy="253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56" name="Google Shape;56;p56"/>
          <p:cNvCxnSpPr/>
          <p:nvPr/>
        </p:nvCxnSpPr>
        <p:spPr>
          <a:xfrm>
            <a:off x="820804" y="1364886"/>
            <a:ext cx="0" cy="1641600"/>
          </a:xfrm>
          <a:prstGeom prst="straightConnector1">
            <a:avLst/>
          </a:prstGeom>
          <a:noFill/>
          <a:ln cap="flat" cmpd="sng" w="25400">
            <a:solidFill>
              <a:schemeClr val="lt1"/>
            </a:solidFill>
            <a:prstDash val="solid"/>
            <a:miter lim="400000"/>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thank you">
    <p:spTree>
      <p:nvGrpSpPr>
        <p:cNvPr id="57" name="Shape 57"/>
        <p:cNvGrpSpPr/>
        <p:nvPr/>
      </p:nvGrpSpPr>
      <p:grpSpPr>
        <a:xfrm>
          <a:off x="0" y="0"/>
          <a:ext cx="0" cy="0"/>
          <a:chOff x="0" y="0"/>
          <a:chExt cx="0" cy="0"/>
        </a:xfrm>
      </p:grpSpPr>
      <p:sp>
        <p:nvSpPr>
          <p:cNvPr id="58" name="Google Shape;58;p57"/>
          <p:cNvSpPr/>
          <p:nvPr/>
        </p:nvSpPr>
        <p:spPr>
          <a:xfrm>
            <a:off x="-1" y="1154574"/>
            <a:ext cx="6649500" cy="3989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 name="Google Shape;59;p57"/>
          <p:cNvSpPr/>
          <p:nvPr>
            <p:ph idx="2" type="pic"/>
          </p:nvPr>
        </p:nvSpPr>
        <p:spPr>
          <a:xfrm>
            <a:off x="0" y="0"/>
            <a:ext cx="9144000" cy="5143500"/>
          </a:xfrm>
          <a:prstGeom prst="rect">
            <a:avLst/>
          </a:prstGeom>
          <a:solidFill>
            <a:srgbClr val="F2F2F2"/>
          </a:solidFill>
          <a:ln>
            <a:noFill/>
          </a:ln>
        </p:spPr>
      </p:sp>
      <p:sp>
        <p:nvSpPr>
          <p:cNvPr id="60" name="Google Shape;60;p57"/>
          <p:cNvSpPr txBox="1"/>
          <p:nvPr>
            <p:ph type="title"/>
          </p:nvPr>
        </p:nvSpPr>
        <p:spPr>
          <a:xfrm>
            <a:off x="628649" y="1501816"/>
            <a:ext cx="5439300" cy="6684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lt1"/>
              </a:buClr>
              <a:buSzPts val="3800"/>
              <a:buFont typeface="Constantia"/>
              <a:buNone/>
              <a:defRPr b="1" sz="3800">
                <a:solidFill>
                  <a:schemeClr val="lt1"/>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57"/>
          <p:cNvSpPr txBox="1"/>
          <p:nvPr>
            <p:ph idx="1" type="body"/>
          </p:nvPr>
        </p:nvSpPr>
        <p:spPr>
          <a:xfrm>
            <a:off x="628650" y="2317833"/>
            <a:ext cx="5439300" cy="253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62" name="Google Shape;62;p57"/>
          <p:cNvCxnSpPr/>
          <p:nvPr/>
        </p:nvCxnSpPr>
        <p:spPr>
          <a:xfrm>
            <a:off x="820804" y="1364886"/>
            <a:ext cx="0" cy="1641600"/>
          </a:xfrm>
          <a:prstGeom prst="straightConnector1">
            <a:avLst/>
          </a:prstGeom>
          <a:noFill/>
          <a:ln cap="flat" cmpd="sng" w="25400">
            <a:solidFill>
              <a:schemeClr val="lt1"/>
            </a:solidFill>
            <a:prstDash val="solid"/>
            <a:miter lim="4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with Image">
  <p:cSld name="2_Title Slide with Image">
    <p:bg>
      <p:bgPr>
        <a:solidFill>
          <a:schemeClr val="accent1"/>
        </a:solidFill>
      </p:bgPr>
    </p:bg>
    <p:spTree>
      <p:nvGrpSpPr>
        <p:cNvPr id="63" name="Shape 63"/>
        <p:cNvGrpSpPr/>
        <p:nvPr/>
      </p:nvGrpSpPr>
      <p:grpSpPr>
        <a:xfrm>
          <a:off x="0" y="0"/>
          <a:ext cx="0" cy="0"/>
          <a:chOff x="0" y="0"/>
          <a:chExt cx="0" cy="0"/>
        </a:xfrm>
      </p:grpSpPr>
      <p:sp>
        <p:nvSpPr>
          <p:cNvPr id="64" name="Google Shape;64;p58"/>
          <p:cNvSpPr/>
          <p:nvPr/>
        </p:nvSpPr>
        <p:spPr>
          <a:xfrm>
            <a:off x="0" y="1154575"/>
            <a:ext cx="6649500" cy="39891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 name="Google Shape;65;p58"/>
          <p:cNvSpPr/>
          <p:nvPr>
            <p:ph idx="2" type="pic"/>
          </p:nvPr>
        </p:nvSpPr>
        <p:spPr>
          <a:xfrm>
            <a:off x="0" y="0"/>
            <a:ext cx="9144000" cy="5143500"/>
          </a:xfrm>
          <a:prstGeom prst="rect">
            <a:avLst/>
          </a:prstGeom>
          <a:solidFill>
            <a:srgbClr val="F2F2F2"/>
          </a:solidFill>
          <a:ln>
            <a:noFill/>
          </a:ln>
        </p:spPr>
      </p:sp>
      <p:sp>
        <p:nvSpPr>
          <p:cNvPr id="66" name="Google Shape;66;p58"/>
          <p:cNvSpPr txBox="1"/>
          <p:nvPr>
            <p:ph type="title"/>
          </p:nvPr>
        </p:nvSpPr>
        <p:spPr>
          <a:xfrm>
            <a:off x="628649" y="1501816"/>
            <a:ext cx="5439300" cy="6684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lt1"/>
              </a:buClr>
              <a:buSzPts val="3800"/>
              <a:buFont typeface="Constantia"/>
              <a:buNone/>
              <a:defRPr b="1" sz="3800">
                <a:solidFill>
                  <a:schemeClr val="lt1"/>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58"/>
          <p:cNvSpPr txBox="1"/>
          <p:nvPr>
            <p:ph idx="1" type="body"/>
          </p:nvPr>
        </p:nvSpPr>
        <p:spPr>
          <a:xfrm>
            <a:off x="628650" y="2317833"/>
            <a:ext cx="5439300" cy="253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68" name="Google Shape;68;p58"/>
          <p:cNvCxnSpPr/>
          <p:nvPr/>
        </p:nvCxnSpPr>
        <p:spPr>
          <a:xfrm>
            <a:off x="820804" y="1364886"/>
            <a:ext cx="0" cy="1641600"/>
          </a:xfrm>
          <a:prstGeom prst="straightConnector1">
            <a:avLst/>
          </a:prstGeom>
          <a:noFill/>
          <a:ln cap="flat" cmpd="sng" w="25400">
            <a:solidFill>
              <a:schemeClr val="lt1"/>
            </a:solidFill>
            <a:prstDash val="solid"/>
            <a:miter lim="4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with Image">
  <p:cSld name="1_Title Slide with Image">
    <p:bg>
      <p:bgPr>
        <a:solidFill>
          <a:schemeClr val="accent1"/>
        </a:solidFill>
      </p:bgPr>
    </p:bg>
    <p:spTree>
      <p:nvGrpSpPr>
        <p:cNvPr id="69" name="Shape 69"/>
        <p:cNvGrpSpPr/>
        <p:nvPr/>
      </p:nvGrpSpPr>
      <p:grpSpPr>
        <a:xfrm>
          <a:off x="0" y="0"/>
          <a:ext cx="0" cy="0"/>
          <a:chOff x="0" y="0"/>
          <a:chExt cx="0" cy="0"/>
        </a:xfrm>
      </p:grpSpPr>
      <p:sp>
        <p:nvSpPr>
          <p:cNvPr id="70" name="Google Shape;70;p59"/>
          <p:cNvSpPr txBox="1"/>
          <p:nvPr>
            <p:ph type="title"/>
          </p:nvPr>
        </p:nvSpPr>
        <p:spPr>
          <a:xfrm>
            <a:off x="628649" y="434052"/>
            <a:ext cx="5439300" cy="6684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lt1"/>
              </a:buClr>
              <a:buSzPts val="3800"/>
              <a:buFont typeface="Constantia"/>
              <a:buNone/>
              <a:defRPr b="1" sz="3800">
                <a:solidFill>
                  <a:schemeClr val="lt1"/>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59"/>
          <p:cNvSpPr txBox="1"/>
          <p:nvPr>
            <p:ph idx="1" type="body"/>
          </p:nvPr>
        </p:nvSpPr>
        <p:spPr>
          <a:xfrm>
            <a:off x="628650" y="1250069"/>
            <a:ext cx="5439300" cy="253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72" name="Google Shape;72;p59"/>
          <p:cNvCxnSpPr/>
          <p:nvPr/>
        </p:nvCxnSpPr>
        <p:spPr>
          <a:xfrm>
            <a:off x="820804" y="297122"/>
            <a:ext cx="0" cy="1641600"/>
          </a:xfrm>
          <a:prstGeom prst="straightConnector1">
            <a:avLst/>
          </a:prstGeom>
          <a:noFill/>
          <a:ln cap="flat" cmpd="sng" w="25400">
            <a:solidFill>
              <a:schemeClr val="lt1"/>
            </a:solidFill>
            <a:prstDash val="solid"/>
            <a:miter lim="400000"/>
            <a:headEnd len="sm" w="sm" type="none"/>
            <a:tailEnd len="sm" w="sm" type="none"/>
          </a:ln>
        </p:spPr>
      </p:cxnSp>
      <p:sp>
        <p:nvSpPr>
          <p:cNvPr id="73" name="Google Shape;73;p59"/>
          <p:cNvSpPr/>
          <p:nvPr>
            <p:ph idx="2" type="pic"/>
          </p:nvPr>
        </p:nvSpPr>
        <p:spPr>
          <a:xfrm>
            <a:off x="6649655" y="0"/>
            <a:ext cx="2494500" cy="5143500"/>
          </a:xfrm>
          <a:prstGeom prst="rect">
            <a:avLst/>
          </a:prstGeom>
          <a:solidFill>
            <a:schemeClr val="lt1"/>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ivider with Image">
  <p:cSld name="Slide Divider with Image">
    <p:bg>
      <p:bgPr>
        <a:solidFill>
          <a:schemeClr val="accent1"/>
        </a:solidFill>
      </p:bgPr>
    </p:bg>
    <p:spTree>
      <p:nvGrpSpPr>
        <p:cNvPr id="74" name="Shape 74"/>
        <p:cNvGrpSpPr/>
        <p:nvPr/>
      </p:nvGrpSpPr>
      <p:grpSpPr>
        <a:xfrm>
          <a:off x="0" y="0"/>
          <a:ext cx="0" cy="0"/>
          <a:chOff x="0" y="0"/>
          <a:chExt cx="0" cy="0"/>
        </a:xfrm>
      </p:grpSpPr>
      <p:sp>
        <p:nvSpPr>
          <p:cNvPr id="75" name="Google Shape;75;p60"/>
          <p:cNvSpPr txBox="1"/>
          <p:nvPr>
            <p:ph type="title"/>
          </p:nvPr>
        </p:nvSpPr>
        <p:spPr>
          <a:xfrm>
            <a:off x="628649" y="2031356"/>
            <a:ext cx="5439300" cy="6684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lt1"/>
              </a:buClr>
              <a:buSzPts val="3800"/>
              <a:buFont typeface="Constantia"/>
              <a:buNone/>
              <a:defRPr b="1" sz="3800">
                <a:solidFill>
                  <a:schemeClr val="lt1"/>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60"/>
          <p:cNvSpPr txBox="1"/>
          <p:nvPr>
            <p:ph idx="1" type="body"/>
          </p:nvPr>
        </p:nvSpPr>
        <p:spPr>
          <a:xfrm>
            <a:off x="628650" y="2847374"/>
            <a:ext cx="5439300" cy="253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77" name="Google Shape;77;p60"/>
          <p:cNvCxnSpPr/>
          <p:nvPr/>
        </p:nvCxnSpPr>
        <p:spPr>
          <a:xfrm>
            <a:off x="820804" y="1894426"/>
            <a:ext cx="0" cy="1641600"/>
          </a:xfrm>
          <a:prstGeom prst="straightConnector1">
            <a:avLst/>
          </a:prstGeom>
          <a:noFill/>
          <a:ln cap="flat" cmpd="sng" w="25400">
            <a:solidFill>
              <a:schemeClr val="lt1"/>
            </a:solidFill>
            <a:prstDash val="solid"/>
            <a:miter lim="400000"/>
            <a:headEnd len="sm" w="sm" type="none"/>
            <a:tailEnd len="sm" w="sm" type="none"/>
          </a:ln>
        </p:spPr>
      </p:cxnSp>
      <p:sp>
        <p:nvSpPr>
          <p:cNvPr id="78" name="Google Shape;78;p60"/>
          <p:cNvSpPr/>
          <p:nvPr>
            <p:ph idx="2" type="pic"/>
          </p:nvPr>
        </p:nvSpPr>
        <p:spPr>
          <a:xfrm>
            <a:off x="0" y="0"/>
            <a:ext cx="9144000" cy="5143500"/>
          </a:xfrm>
          <a:prstGeom prst="rect">
            <a:avLst/>
          </a:prstGeom>
          <a:solidFill>
            <a:schemeClr val="lt1"/>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lide Divider with Image">
  <p:cSld name="1_Slide Divider with Image">
    <p:bg>
      <p:bgPr>
        <a:solidFill>
          <a:schemeClr val="accent1"/>
        </a:solidFill>
      </p:bgPr>
    </p:bg>
    <p:spTree>
      <p:nvGrpSpPr>
        <p:cNvPr id="79" name="Shape 79"/>
        <p:cNvGrpSpPr/>
        <p:nvPr/>
      </p:nvGrpSpPr>
      <p:grpSpPr>
        <a:xfrm>
          <a:off x="0" y="0"/>
          <a:ext cx="0" cy="0"/>
          <a:chOff x="0" y="0"/>
          <a:chExt cx="0" cy="0"/>
        </a:xfrm>
      </p:grpSpPr>
      <p:sp>
        <p:nvSpPr>
          <p:cNvPr id="80" name="Google Shape;80;p61"/>
          <p:cNvSpPr/>
          <p:nvPr>
            <p:ph idx="2" type="pic"/>
          </p:nvPr>
        </p:nvSpPr>
        <p:spPr>
          <a:xfrm>
            <a:off x="0" y="0"/>
            <a:ext cx="9144000" cy="5143500"/>
          </a:xfrm>
          <a:prstGeom prst="rect">
            <a:avLst/>
          </a:prstGeom>
          <a:solidFill>
            <a:schemeClr val="lt1"/>
          </a:solidFill>
          <a:ln>
            <a:noFill/>
          </a:ln>
        </p:spPr>
      </p:sp>
      <p:sp>
        <p:nvSpPr>
          <p:cNvPr id="81" name="Google Shape;81;p61"/>
          <p:cNvSpPr txBox="1"/>
          <p:nvPr>
            <p:ph type="title"/>
          </p:nvPr>
        </p:nvSpPr>
        <p:spPr>
          <a:xfrm>
            <a:off x="3302406" y="2152889"/>
            <a:ext cx="5439300" cy="6684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lt1"/>
              </a:buClr>
              <a:buSzPts val="3800"/>
              <a:buFont typeface="Constantia"/>
              <a:buNone/>
              <a:defRPr b="1" sz="3800">
                <a:solidFill>
                  <a:schemeClr val="lt1"/>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 name="Google Shape;82;p61"/>
          <p:cNvSpPr txBox="1"/>
          <p:nvPr>
            <p:ph idx="1" type="body"/>
          </p:nvPr>
        </p:nvSpPr>
        <p:spPr>
          <a:xfrm>
            <a:off x="3302407" y="2968907"/>
            <a:ext cx="5439300" cy="2538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83" name="Google Shape;83;p61"/>
          <p:cNvCxnSpPr/>
          <p:nvPr/>
        </p:nvCxnSpPr>
        <p:spPr>
          <a:xfrm>
            <a:off x="3591610" y="2113009"/>
            <a:ext cx="0" cy="1447500"/>
          </a:xfrm>
          <a:prstGeom prst="straightConnector1">
            <a:avLst/>
          </a:prstGeom>
          <a:noFill/>
          <a:ln cap="flat" cmpd="sng" w="25400">
            <a:solidFill>
              <a:schemeClr val="lt1"/>
            </a:solidFill>
            <a:prstDash val="solid"/>
            <a:miter lim="4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bg>
      <p:bgPr>
        <a:solidFill>
          <a:schemeClr val="lt1"/>
        </a:solidFill>
      </p:bgPr>
    </p:bg>
    <p:spTree>
      <p:nvGrpSpPr>
        <p:cNvPr id="84" name="Shape 84"/>
        <p:cNvGrpSpPr/>
        <p:nvPr/>
      </p:nvGrpSpPr>
      <p:grpSpPr>
        <a:xfrm>
          <a:off x="0" y="0"/>
          <a:ext cx="0" cy="0"/>
          <a:chOff x="0" y="0"/>
          <a:chExt cx="0" cy="0"/>
        </a:xfrm>
      </p:grpSpPr>
      <p:sp>
        <p:nvSpPr>
          <p:cNvPr id="85" name="Google Shape;85;p62"/>
          <p:cNvSpPr txBox="1"/>
          <p:nvPr>
            <p:ph type="title"/>
          </p:nvPr>
        </p:nvSpPr>
        <p:spPr>
          <a:xfrm>
            <a:off x="619969" y="3650654"/>
            <a:ext cx="1706700" cy="768900"/>
          </a:xfrm>
          <a:prstGeom prst="rect">
            <a:avLst/>
          </a:prstGeom>
          <a:noFill/>
          <a:ln>
            <a:noFill/>
          </a:ln>
        </p:spPr>
        <p:txBody>
          <a:bodyPr anchorCtr="0" anchor="b" bIns="0" lIns="0" spcFirstLastPara="1" rIns="68575" wrap="square" tIns="34275">
            <a:noAutofit/>
          </a:bodyPr>
          <a:lstStyle>
            <a:lvl1pPr lvl="0" algn="l">
              <a:lnSpc>
                <a:spcPct val="90000"/>
              </a:lnSpc>
              <a:spcBef>
                <a:spcPts val="0"/>
              </a:spcBef>
              <a:spcAft>
                <a:spcPts val="0"/>
              </a:spcAft>
              <a:buClr>
                <a:schemeClr val="dk2"/>
              </a:buClr>
              <a:buSzPts val="3800"/>
              <a:buFont typeface="Constantia"/>
              <a:buNone/>
              <a:defRPr b="1" sz="3800">
                <a:solidFill>
                  <a:schemeClr val="dk2"/>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62"/>
          <p:cNvSpPr/>
          <p:nvPr>
            <p:ph idx="2" type="pic"/>
          </p:nvPr>
        </p:nvSpPr>
        <p:spPr>
          <a:xfrm>
            <a:off x="6475810" y="609600"/>
            <a:ext cx="2668200" cy="3924300"/>
          </a:xfrm>
          <a:prstGeom prst="rect">
            <a:avLst/>
          </a:prstGeom>
          <a:noFill/>
          <a:ln>
            <a:noFill/>
          </a:ln>
        </p:spPr>
      </p:sp>
      <p:sp>
        <p:nvSpPr>
          <p:cNvPr id="87" name="Google Shape;87;p62"/>
          <p:cNvSpPr txBox="1"/>
          <p:nvPr>
            <p:ph idx="1" type="body"/>
          </p:nvPr>
        </p:nvSpPr>
        <p:spPr>
          <a:xfrm>
            <a:off x="3116485" y="659782"/>
            <a:ext cx="32208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200"/>
              <a:buNone/>
              <a:defRPr sz="12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 name="Google Shape;88;p62"/>
          <p:cNvSpPr txBox="1"/>
          <p:nvPr>
            <p:ph idx="3" type="body"/>
          </p:nvPr>
        </p:nvSpPr>
        <p:spPr>
          <a:xfrm>
            <a:off x="3116485" y="1467116"/>
            <a:ext cx="32208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200"/>
              <a:buNone/>
              <a:defRPr sz="12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9" name="Google Shape;89;p62"/>
          <p:cNvSpPr txBox="1"/>
          <p:nvPr>
            <p:ph idx="4" type="body"/>
          </p:nvPr>
        </p:nvSpPr>
        <p:spPr>
          <a:xfrm>
            <a:off x="3116485" y="2274450"/>
            <a:ext cx="32208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200"/>
              <a:buNone/>
              <a:defRPr sz="12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 name="Google Shape;90;p62"/>
          <p:cNvSpPr txBox="1"/>
          <p:nvPr>
            <p:ph idx="5" type="body"/>
          </p:nvPr>
        </p:nvSpPr>
        <p:spPr>
          <a:xfrm>
            <a:off x="3116485" y="3081784"/>
            <a:ext cx="32208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200"/>
              <a:buNone/>
              <a:defRPr sz="12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1" name="Google Shape;91;p62"/>
          <p:cNvSpPr txBox="1"/>
          <p:nvPr>
            <p:ph idx="6" type="body"/>
          </p:nvPr>
        </p:nvSpPr>
        <p:spPr>
          <a:xfrm>
            <a:off x="3116485" y="3889117"/>
            <a:ext cx="32208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200"/>
              <a:buNone/>
              <a:defRPr sz="12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92" name="Google Shape;92;p62"/>
          <p:cNvCxnSpPr/>
          <p:nvPr/>
        </p:nvCxnSpPr>
        <p:spPr>
          <a:xfrm>
            <a:off x="723982" y="2924771"/>
            <a:ext cx="0" cy="1447500"/>
          </a:xfrm>
          <a:prstGeom prst="straightConnector1">
            <a:avLst/>
          </a:prstGeom>
          <a:noFill/>
          <a:ln cap="flat" cmpd="sng" w="19050">
            <a:solidFill>
              <a:schemeClr val="dk2"/>
            </a:solidFill>
            <a:prstDash val="solid"/>
            <a:miter lim="4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bg>
      <p:bgPr>
        <a:solidFill>
          <a:schemeClr val="lt1"/>
        </a:solidFill>
      </p:bgPr>
    </p:bg>
    <p:spTree>
      <p:nvGrpSpPr>
        <p:cNvPr id="93" name="Shape 93"/>
        <p:cNvGrpSpPr/>
        <p:nvPr/>
      </p:nvGrpSpPr>
      <p:grpSpPr>
        <a:xfrm>
          <a:off x="0" y="0"/>
          <a:ext cx="0" cy="0"/>
          <a:chOff x="0" y="0"/>
          <a:chExt cx="0" cy="0"/>
        </a:xfrm>
      </p:grpSpPr>
      <p:sp>
        <p:nvSpPr>
          <p:cNvPr id="94" name="Google Shape;94;p63"/>
          <p:cNvSpPr txBox="1"/>
          <p:nvPr>
            <p:ph type="title"/>
          </p:nvPr>
        </p:nvSpPr>
        <p:spPr>
          <a:xfrm>
            <a:off x="619969" y="3650654"/>
            <a:ext cx="1680000" cy="768900"/>
          </a:xfrm>
          <a:prstGeom prst="rect">
            <a:avLst/>
          </a:prstGeom>
          <a:noFill/>
          <a:ln>
            <a:noFill/>
          </a:ln>
        </p:spPr>
        <p:txBody>
          <a:bodyPr anchorCtr="0" anchor="b" bIns="0" lIns="0" spcFirstLastPara="1" rIns="68575" wrap="square" tIns="34275">
            <a:noAutofit/>
          </a:bodyPr>
          <a:lstStyle>
            <a:lvl1pPr lvl="0" algn="l">
              <a:lnSpc>
                <a:spcPct val="90000"/>
              </a:lnSpc>
              <a:spcBef>
                <a:spcPts val="0"/>
              </a:spcBef>
              <a:spcAft>
                <a:spcPts val="0"/>
              </a:spcAft>
              <a:buClr>
                <a:schemeClr val="dk2"/>
              </a:buClr>
              <a:buSzPts val="3800"/>
              <a:buFont typeface="Constantia"/>
              <a:buNone/>
              <a:defRPr b="1" sz="3800">
                <a:solidFill>
                  <a:schemeClr val="dk2"/>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63"/>
          <p:cNvSpPr/>
          <p:nvPr>
            <p:ph idx="2" type="pic"/>
          </p:nvPr>
        </p:nvSpPr>
        <p:spPr>
          <a:xfrm>
            <a:off x="6475810" y="609600"/>
            <a:ext cx="2668200" cy="3924300"/>
          </a:xfrm>
          <a:prstGeom prst="rect">
            <a:avLst/>
          </a:prstGeom>
          <a:noFill/>
          <a:ln>
            <a:noFill/>
          </a:ln>
        </p:spPr>
      </p:sp>
      <p:sp>
        <p:nvSpPr>
          <p:cNvPr id="96" name="Google Shape;96;p63"/>
          <p:cNvSpPr txBox="1"/>
          <p:nvPr>
            <p:ph idx="1" type="body"/>
          </p:nvPr>
        </p:nvSpPr>
        <p:spPr>
          <a:xfrm>
            <a:off x="3357640" y="659782"/>
            <a:ext cx="29880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200"/>
              <a:buNone/>
              <a:defRPr sz="12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7" name="Google Shape;97;p63"/>
          <p:cNvSpPr txBox="1"/>
          <p:nvPr>
            <p:ph idx="3" type="body"/>
          </p:nvPr>
        </p:nvSpPr>
        <p:spPr>
          <a:xfrm>
            <a:off x="3357640" y="1467116"/>
            <a:ext cx="29880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200"/>
              <a:buNone/>
              <a:defRPr sz="12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8" name="Google Shape;98;p63"/>
          <p:cNvSpPr txBox="1"/>
          <p:nvPr>
            <p:ph idx="4" type="body"/>
          </p:nvPr>
        </p:nvSpPr>
        <p:spPr>
          <a:xfrm>
            <a:off x="3357640" y="2274450"/>
            <a:ext cx="29880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200"/>
              <a:buNone/>
              <a:defRPr sz="12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9" name="Google Shape;99;p63"/>
          <p:cNvSpPr txBox="1"/>
          <p:nvPr>
            <p:ph idx="5" type="body"/>
          </p:nvPr>
        </p:nvSpPr>
        <p:spPr>
          <a:xfrm>
            <a:off x="3357640" y="3081784"/>
            <a:ext cx="29880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200"/>
              <a:buNone/>
              <a:defRPr sz="12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0" name="Google Shape;100;p63"/>
          <p:cNvSpPr txBox="1"/>
          <p:nvPr>
            <p:ph idx="6" type="body"/>
          </p:nvPr>
        </p:nvSpPr>
        <p:spPr>
          <a:xfrm>
            <a:off x="3357640" y="3889117"/>
            <a:ext cx="29880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200"/>
              <a:buNone/>
              <a:defRPr sz="12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1" name="Google Shape;101;p63"/>
          <p:cNvSpPr txBox="1"/>
          <p:nvPr>
            <p:ph idx="7" type="body"/>
          </p:nvPr>
        </p:nvSpPr>
        <p:spPr>
          <a:xfrm>
            <a:off x="2645798" y="659782"/>
            <a:ext cx="555600" cy="566700"/>
          </a:xfrm>
          <a:prstGeom prst="rect">
            <a:avLst/>
          </a:prstGeom>
          <a:noFill/>
          <a:ln>
            <a:noFill/>
          </a:ln>
        </p:spPr>
        <p:txBody>
          <a:bodyPr anchorCtr="0" anchor="ctr" bIns="34275" lIns="68575" spcFirstLastPara="1" rIns="0" wrap="square" tIns="34275">
            <a:noAutofit/>
          </a:bodyPr>
          <a:lstStyle>
            <a:lvl1pPr indent="-228600" lvl="0" marL="457200" algn="r">
              <a:lnSpc>
                <a:spcPct val="90000"/>
              </a:lnSpc>
              <a:spcBef>
                <a:spcPts val="800"/>
              </a:spcBef>
              <a:spcAft>
                <a:spcPts val="0"/>
              </a:spcAft>
              <a:buClr>
                <a:schemeClr val="accent2"/>
              </a:buClr>
              <a:buSzPts val="4500"/>
              <a:buNone/>
              <a:defRPr sz="4500">
                <a:solidFill>
                  <a:schemeClr val="accent2"/>
                </a:solidFill>
                <a:latin typeface="Constantia"/>
                <a:ea typeface="Constantia"/>
                <a:cs typeface="Constantia"/>
                <a:sym typeface="Constantia"/>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2" name="Google Shape;102;p63"/>
          <p:cNvSpPr txBox="1"/>
          <p:nvPr>
            <p:ph idx="8" type="body"/>
          </p:nvPr>
        </p:nvSpPr>
        <p:spPr>
          <a:xfrm>
            <a:off x="2645798" y="1467116"/>
            <a:ext cx="555600" cy="566700"/>
          </a:xfrm>
          <a:prstGeom prst="rect">
            <a:avLst/>
          </a:prstGeom>
          <a:noFill/>
          <a:ln>
            <a:noFill/>
          </a:ln>
        </p:spPr>
        <p:txBody>
          <a:bodyPr anchorCtr="0" anchor="ctr" bIns="34275" lIns="68575" spcFirstLastPara="1" rIns="0" wrap="square" tIns="34275">
            <a:noAutofit/>
          </a:bodyPr>
          <a:lstStyle>
            <a:lvl1pPr indent="-228600" lvl="0" marL="457200" algn="r">
              <a:lnSpc>
                <a:spcPct val="90000"/>
              </a:lnSpc>
              <a:spcBef>
                <a:spcPts val="800"/>
              </a:spcBef>
              <a:spcAft>
                <a:spcPts val="0"/>
              </a:spcAft>
              <a:buClr>
                <a:schemeClr val="accent2"/>
              </a:buClr>
              <a:buSzPts val="4500"/>
              <a:buNone/>
              <a:defRPr sz="4500">
                <a:solidFill>
                  <a:schemeClr val="accent2"/>
                </a:solidFill>
                <a:latin typeface="Constantia"/>
                <a:ea typeface="Constantia"/>
                <a:cs typeface="Constantia"/>
                <a:sym typeface="Constantia"/>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3" name="Google Shape;103;p63"/>
          <p:cNvSpPr txBox="1"/>
          <p:nvPr>
            <p:ph idx="9" type="body"/>
          </p:nvPr>
        </p:nvSpPr>
        <p:spPr>
          <a:xfrm>
            <a:off x="2645798" y="2274450"/>
            <a:ext cx="555600" cy="566700"/>
          </a:xfrm>
          <a:prstGeom prst="rect">
            <a:avLst/>
          </a:prstGeom>
          <a:noFill/>
          <a:ln>
            <a:noFill/>
          </a:ln>
        </p:spPr>
        <p:txBody>
          <a:bodyPr anchorCtr="0" anchor="ctr" bIns="34275" lIns="68575" spcFirstLastPara="1" rIns="0" wrap="square" tIns="34275">
            <a:noAutofit/>
          </a:bodyPr>
          <a:lstStyle>
            <a:lvl1pPr indent="-228600" lvl="0" marL="457200" algn="r">
              <a:lnSpc>
                <a:spcPct val="90000"/>
              </a:lnSpc>
              <a:spcBef>
                <a:spcPts val="800"/>
              </a:spcBef>
              <a:spcAft>
                <a:spcPts val="0"/>
              </a:spcAft>
              <a:buClr>
                <a:schemeClr val="accent2"/>
              </a:buClr>
              <a:buSzPts val="4500"/>
              <a:buNone/>
              <a:defRPr sz="4500">
                <a:solidFill>
                  <a:schemeClr val="accent2"/>
                </a:solidFill>
                <a:latin typeface="Constantia"/>
                <a:ea typeface="Constantia"/>
                <a:cs typeface="Constantia"/>
                <a:sym typeface="Constantia"/>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4" name="Google Shape;104;p63"/>
          <p:cNvSpPr txBox="1"/>
          <p:nvPr>
            <p:ph idx="13" type="body"/>
          </p:nvPr>
        </p:nvSpPr>
        <p:spPr>
          <a:xfrm>
            <a:off x="2645798" y="3081784"/>
            <a:ext cx="555600" cy="566700"/>
          </a:xfrm>
          <a:prstGeom prst="rect">
            <a:avLst/>
          </a:prstGeom>
          <a:noFill/>
          <a:ln>
            <a:noFill/>
          </a:ln>
        </p:spPr>
        <p:txBody>
          <a:bodyPr anchorCtr="0" anchor="ctr" bIns="34275" lIns="68575" spcFirstLastPara="1" rIns="0" wrap="square" tIns="34275">
            <a:noAutofit/>
          </a:bodyPr>
          <a:lstStyle>
            <a:lvl1pPr indent="-228600" lvl="0" marL="457200" algn="r">
              <a:lnSpc>
                <a:spcPct val="90000"/>
              </a:lnSpc>
              <a:spcBef>
                <a:spcPts val="800"/>
              </a:spcBef>
              <a:spcAft>
                <a:spcPts val="0"/>
              </a:spcAft>
              <a:buClr>
                <a:schemeClr val="accent2"/>
              </a:buClr>
              <a:buSzPts val="4500"/>
              <a:buNone/>
              <a:defRPr sz="4500">
                <a:solidFill>
                  <a:schemeClr val="accent2"/>
                </a:solidFill>
                <a:latin typeface="Constantia"/>
                <a:ea typeface="Constantia"/>
                <a:cs typeface="Constantia"/>
                <a:sym typeface="Constantia"/>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 name="Google Shape;105;p63"/>
          <p:cNvSpPr txBox="1"/>
          <p:nvPr>
            <p:ph idx="14" type="body"/>
          </p:nvPr>
        </p:nvSpPr>
        <p:spPr>
          <a:xfrm>
            <a:off x="2645798" y="3889117"/>
            <a:ext cx="555600" cy="566700"/>
          </a:xfrm>
          <a:prstGeom prst="rect">
            <a:avLst/>
          </a:prstGeom>
          <a:noFill/>
          <a:ln>
            <a:noFill/>
          </a:ln>
        </p:spPr>
        <p:txBody>
          <a:bodyPr anchorCtr="0" anchor="ctr" bIns="34275" lIns="68575" spcFirstLastPara="1" rIns="0" wrap="square" tIns="34275">
            <a:noAutofit/>
          </a:bodyPr>
          <a:lstStyle>
            <a:lvl1pPr indent="-228600" lvl="0" marL="457200" algn="r">
              <a:lnSpc>
                <a:spcPct val="90000"/>
              </a:lnSpc>
              <a:spcBef>
                <a:spcPts val="800"/>
              </a:spcBef>
              <a:spcAft>
                <a:spcPts val="0"/>
              </a:spcAft>
              <a:buClr>
                <a:schemeClr val="accent2"/>
              </a:buClr>
              <a:buSzPts val="4500"/>
              <a:buNone/>
              <a:defRPr sz="4500">
                <a:solidFill>
                  <a:schemeClr val="accent2"/>
                </a:solidFill>
                <a:latin typeface="Constantia"/>
                <a:ea typeface="Constantia"/>
                <a:cs typeface="Constantia"/>
                <a:sym typeface="Constantia"/>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06" name="Google Shape;106;p63"/>
          <p:cNvCxnSpPr/>
          <p:nvPr/>
        </p:nvCxnSpPr>
        <p:spPr>
          <a:xfrm>
            <a:off x="723982" y="2924771"/>
            <a:ext cx="0" cy="1447500"/>
          </a:xfrm>
          <a:prstGeom prst="straightConnector1">
            <a:avLst/>
          </a:prstGeom>
          <a:noFill/>
          <a:ln cap="flat" cmpd="sng" w="19050">
            <a:solidFill>
              <a:schemeClr val="dk2"/>
            </a:solidFill>
            <a:prstDash val="solid"/>
            <a:miter lim="4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07" name="Shape 107"/>
        <p:cNvGrpSpPr/>
        <p:nvPr/>
      </p:nvGrpSpPr>
      <p:grpSpPr>
        <a:xfrm>
          <a:off x="0" y="0"/>
          <a:ext cx="0" cy="0"/>
          <a:chOff x="0" y="0"/>
          <a:chExt cx="0" cy="0"/>
        </a:xfrm>
      </p:grpSpPr>
      <p:sp>
        <p:nvSpPr>
          <p:cNvPr id="108" name="Google Shape;108;p64"/>
          <p:cNvSpPr txBox="1"/>
          <p:nvPr>
            <p:ph type="title"/>
          </p:nvPr>
        </p:nvSpPr>
        <p:spPr>
          <a:xfrm>
            <a:off x="633711" y="895324"/>
            <a:ext cx="3289200" cy="994200"/>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dk2"/>
              </a:buClr>
              <a:buSzPts val="3000"/>
              <a:buFont typeface="Constantia"/>
              <a:buNone/>
              <a:defRPr sz="3000">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9" name="Google Shape;109;p64"/>
          <p:cNvSpPr/>
          <p:nvPr>
            <p:ph idx="2" type="pic"/>
          </p:nvPr>
        </p:nvSpPr>
        <p:spPr>
          <a:xfrm>
            <a:off x="633710" y="1974253"/>
            <a:ext cx="3289200" cy="2518200"/>
          </a:xfrm>
          <a:prstGeom prst="rect">
            <a:avLst/>
          </a:prstGeom>
          <a:noFill/>
          <a:ln>
            <a:noFill/>
          </a:ln>
        </p:spPr>
      </p:sp>
      <p:sp>
        <p:nvSpPr>
          <p:cNvPr id="110" name="Google Shape;110;p64"/>
          <p:cNvSpPr txBox="1"/>
          <p:nvPr>
            <p:ph idx="1" type="body"/>
          </p:nvPr>
        </p:nvSpPr>
        <p:spPr>
          <a:xfrm>
            <a:off x="4103112" y="1905397"/>
            <a:ext cx="2284800" cy="287100"/>
          </a:xfrm>
          <a:prstGeom prst="rect">
            <a:avLst/>
          </a:prstGeom>
          <a:noFill/>
          <a:ln>
            <a:noFill/>
          </a:ln>
        </p:spPr>
        <p:txBody>
          <a:bodyPr anchorCtr="0" anchor="b" bIns="34275" lIns="0" spcFirstLastPara="1" rIns="68575" wrap="square" tIns="34275">
            <a:noAutofit/>
          </a:bodyPr>
          <a:lstStyle>
            <a:lvl1pPr indent="-228600" lvl="0" marL="457200" algn="l">
              <a:lnSpc>
                <a:spcPct val="90000"/>
              </a:lnSpc>
              <a:spcBef>
                <a:spcPts val="800"/>
              </a:spcBef>
              <a:spcAft>
                <a:spcPts val="0"/>
              </a:spcAft>
              <a:buClr>
                <a:schemeClr val="dk2"/>
              </a:buClr>
              <a:buSzPts val="1200"/>
              <a:buNone/>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1" name="Google Shape;111;p64"/>
          <p:cNvSpPr txBox="1"/>
          <p:nvPr>
            <p:ph idx="3" type="body"/>
          </p:nvPr>
        </p:nvSpPr>
        <p:spPr>
          <a:xfrm>
            <a:off x="6577205" y="1905397"/>
            <a:ext cx="2267400" cy="287100"/>
          </a:xfrm>
          <a:prstGeom prst="rect">
            <a:avLst/>
          </a:prstGeom>
          <a:noFill/>
          <a:ln>
            <a:noFill/>
          </a:ln>
        </p:spPr>
        <p:txBody>
          <a:bodyPr anchorCtr="0" anchor="b" bIns="34275" lIns="0" spcFirstLastPara="1" rIns="68575" wrap="square" tIns="34275">
            <a:noAutofit/>
          </a:bodyPr>
          <a:lstStyle>
            <a:lvl1pPr indent="-304800" lvl="0" marL="457200" algn="l">
              <a:lnSpc>
                <a:spcPct val="90000"/>
              </a:lnSpc>
              <a:spcBef>
                <a:spcPts val="800"/>
              </a:spcBef>
              <a:spcAft>
                <a:spcPts val="0"/>
              </a:spcAft>
              <a:buClr>
                <a:schemeClr val="dk2"/>
              </a:buClr>
              <a:buSzPts val="1200"/>
              <a:buChar char="•"/>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2" name="Google Shape;112;p64"/>
          <p:cNvSpPr txBox="1"/>
          <p:nvPr>
            <p:ph idx="4" type="body"/>
          </p:nvPr>
        </p:nvSpPr>
        <p:spPr>
          <a:xfrm>
            <a:off x="4102894" y="2208610"/>
            <a:ext cx="2284800" cy="2283600"/>
          </a:xfrm>
          <a:prstGeom prst="rect">
            <a:avLst/>
          </a:prstGeom>
          <a:noFill/>
          <a:ln>
            <a:noFill/>
          </a:ln>
        </p:spPr>
        <p:txBody>
          <a:bodyPr anchorCtr="0" anchor="t" bIns="34275" lIns="0" spcFirstLastPara="1" rIns="68575" wrap="square" tIns="54000">
            <a:noAutofit/>
          </a:bodyPr>
          <a:lstStyle>
            <a:lvl1pPr indent="-298450" lvl="0" marL="457200" algn="l">
              <a:lnSpc>
                <a:spcPct val="90000"/>
              </a:lnSpc>
              <a:spcBef>
                <a:spcPts val="800"/>
              </a:spcBef>
              <a:spcAft>
                <a:spcPts val="0"/>
              </a:spcAft>
              <a:buClr>
                <a:schemeClr val="dk2"/>
              </a:buClr>
              <a:buSzPts val="1100"/>
              <a:buChar char="•"/>
              <a:defRPr sz="1100">
                <a:latin typeface="Arial"/>
                <a:ea typeface="Arial"/>
                <a:cs typeface="Arial"/>
                <a:sym typeface="Arial"/>
              </a:defRPr>
            </a:lvl1pPr>
            <a:lvl2pPr indent="-285750" lvl="1" marL="914400" algn="l">
              <a:lnSpc>
                <a:spcPct val="90000"/>
              </a:lnSpc>
              <a:spcBef>
                <a:spcPts val="400"/>
              </a:spcBef>
              <a:spcAft>
                <a:spcPts val="0"/>
              </a:spcAft>
              <a:buClr>
                <a:schemeClr val="dk2"/>
              </a:buClr>
              <a:buSzPts val="900"/>
              <a:buChar char="•"/>
              <a:defRPr sz="900">
                <a:latin typeface="Arial"/>
                <a:ea typeface="Arial"/>
                <a:cs typeface="Arial"/>
                <a:sym typeface="Arial"/>
              </a:defRPr>
            </a:lvl2pPr>
            <a:lvl3pPr indent="-279400" lvl="2" marL="1371600" algn="l">
              <a:lnSpc>
                <a:spcPct val="90000"/>
              </a:lnSpc>
              <a:spcBef>
                <a:spcPts val="400"/>
              </a:spcBef>
              <a:spcAft>
                <a:spcPts val="0"/>
              </a:spcAft>
              <a:buClr>
                <a:schemeClr val="dk2"/>
              </a:buClr>
              <a:buSzPts val="800"/>
              <a:buChar char="•"/>
              <a:defRPr sz="800">
                <a:latin typeface="Arial"/>
                <a:ea typeface="Arial"/>
                <a:cs typeface="Arial"/>
                <a:sym typeface="Arial"/>
              </a:defRPr>
            </a:lvl3pPr>
            <a:lvl4pPr indent="-279400" lvl="3" marL="1828800" algn="l">
              <a:lnSpc>
                <a:spcPct val="90000"/>
              </a:lnSpc>
              <a:spcBef>
                <a:spcPts val="400"/>
              </a:spcBef>
              <a:spcAft>
                <a:spcPts val="0"/>
              </a:spcAft>
              <a:buClr>
                <a:schemeClr val="dk2"/>
              </a:buClr>
              <a:buSzPts val="800"/>
              <a:buChar char="•"/>
              <a:defRPr sz="800">
                <a:latin typeface="Arial"/>
                <a:ea typeface="Arial"/>
                <a:cs typeface="Arial"/>
                <a:sym typeface="Arial"/>
              </a:defRPr>
            </a:lvl4pPr>
            <a:lvl5pPr indent="-279400" lvl="4" marL="2286000" algn="l">
              <a:lnSpc>
                <a:spcPct val="90000"/>
              </a:lnSpc>
              <a:spcBef>
                <a:spcPts val="400"/>
              </a:spcBef>
              <a:spcAft>
                <a:spcPts val="0"/>
              </a:spcAft>
              <a:buClr>
                <a:schemeClr val="dk2"/>
              </a:buClr>
              <a:buSzPts val="800"/>
              <a:buChar char="•"/>
              <a:defRPr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3" name="Google Shape;113;p64"/>
          <p:cNvSpPr txBox="1"/>
          <p:nvPr>
            <p:ph idx="5" type="body"/>
          </p:nvPr>
        </p:nvSpPr>
        <p:spPr>
          <a:xfrm>
            <a:off x="6577205" y="2208610"/>
            <a:ext cx="2267400" cy="2283600"/>
          </a:xfrm>
          <a:prstGeom prst="rect">
            <a:avLst/>
          </a:prstGeom>
          <a:noFill/>
          <a:ln>
            <a:noFill/>
          </a:ln>
        </p:spPr>
        <p:txBody>
          <a:bodyPr anchorCtr="0" anchor="t" bIns="34275" lIns="0" spcFirstLastPara="1" rIns="68575" wrap="square" tIns="54000">
            <a:noAutofit/>
          </a:bodyPr>
          <a:lstStyle>
            <a:lvl1pPr indent="-298450" lvl="0" marL="457200" algn="l">
              <a:lnSpc>
                <a:spcPct val="90000"/>
              </a:lnSpc>
              <a:spcBef>
                <a:spcPts val="800"/>
              </a:spcBef>
              <a:spcAft>
                <a:spcPts val="0"/>
              </a:spcAft>
              <a:buClr>
                <a:schemeClr val="dk2"/>
              </a:buClr>
              <a:buSzPts val="1100"/>
              <a:buChar char="•"/>
              <a:defRPr sz="1100">
                <a:latin typeface="Arial"/>
                <a:ea typeface="Arial"/>
                <a:cs typeface="Arial"/>
                <a:sym typeface="Arial"/>
              </a:defRPr>
            </a:lvl1pPr>
            <a:lvl2pPr indent="-285750" lvl="1" marL="914400" algn="l">
              <a:lnSpc>
                <a:spcPct val="90000"/>
              </a:lnSpc>
              <a:spcBef>
                <a:spcPts val="400"/>
              </a:spcBef>
              <a:spcAft>
                <a:spcPts val="0"/>
              </a:spcAft>
              <a:buClr>
                <a:schemeClr val="dk2"/>
              </a:buClr>
              <a:buSzPts val="900"/>
              <a:buChar char="•"/>
              <a:defRPr sz="900">
                <a:latin typeface="Arial"/>
                <a:ea typeface="Arial"/>
                <a:cs typeface="Arial"/>
                <a:sym typeface="Arial"/>
              </a:defRPr>
            </a:lvl2pPr>
            <a:lvl3pPr indent="-279400" lvl="2" marL="1371600" algn="l">
              <a:lnSpc>
                <a:spcPct val="90000"/>
              </a:lnSpc>
              <a:spcBef>
                <a:spcPts val="400"/>
              </a:spcBef>
              <a:spcAft>
                <a:spcPts val="0"/>
              </a:spcAft>
              <a:buClr>
                <a:schemeClr val="dk2"/>
              </a:buClr>
              <a:buSzPts val="800"/>
              <a:buChar char="•"/>
              <a:defRPr sz="800">
                <a:latin typeface="Arial"/>
                <a:ea typeface="Arial"/>
                <a:cs typeface="Arial"/>
                <a:sym typeface="Arial"/>
              </a:defRPr>
            </a:lvl3pPr>
            <a:lvl4pPr indent="-279400" lvl="3" marL="1828800" algn="l">
              <a:lnSpc>
                <a:spcPct val="90000"/>
              </a:lnSpc>
              <a:spcBef>
                <a:spcPts val="400"/>
              </a:spcBef>
              <a:spcAft>
                <a:spcPts val="0"/>
              </a:spcAft>
              <a:buClr>
                <a:schemeClr val="dk2"/>
              </a:buClr>
              <a:buSzPts val="800"/>
              <a:buChar char="•"/>
              <a:defRPr sz="800">
                <a:latin typeface="Arial"/>
                <a:ea typeface="Arial"/>
                <a:cs typeface="Arial"/>
                <a:sym typeface="Arial"/>
              </a:defRPr>
            </a:lvl4pPr>
            <a:lvl5pPr indent="-279400" lvl="4" marL="2286000" algn="l">
              <a:lnSpc>
                <a:spcPct val="90000"/>
              </a:lnSpc>
              <a:spcBef>
                <a:spcPts val="400"/>
              </a:spcBef>
              <a:spcAft>
                <a:spcPts val="0"/>
              </a:spcAft>
              <a:buClr>
                <a:schemeClr val="dk2"/>
              </a:buClr>
              <a:buSzPts val="800"/>
              <a:buChar char="•"/>
              <a:defRPr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114" name="Shape 114"/>
        <p:cNvGrpSpPr/>
        <p:nvPr/>
      </p:nvGrpSpPr>
      <p:grpSpPr>
        <a:xfrm>
          <a:off x="0" y="0"/>
          <a:ext cx="0" cy="0"/>
          <a:chOff x="0" y="0"/>
          <a:chExt cx="0" cy="0"/>
        </a:xfrm>
      </p:grpSpPr>
      <p:sp>
        <p:nvSpPr>
          <p:cNvPr id="115" name="Google Shape;115;p65"/>
          <p:cNvSpPr txBox="1"/>
          <p:nvPr>
            <p:ph type="title"/>
          </p:nvPr>
        </p:nvSpPr>
        <p:spPr>
          <a:xfrm>
            <a:off x="4102894" y="895324"/>
            <a:ext cx="4741800" cy="994200"/>
          </a:xfrm>
          <a:prstGeom prst="rect">
            <a:avLst/>
          </a:prstGeom>
          <a:noFill/>
          <a:ln>
            <a:noFill/>
          </a:ln>
        </p:spPr>
        <p:txBody>
          <a:bodyPr anchorCtr="0" anchor="b" bIns="34275" lIns="0" spcFirstLastPara="1" rIns="68575" wrap="square" tIns="34275">
            <a:noAutofit/>
          </a:bodyPr>
          <a:lstStyle>
            <a:lvl1pPr lvl="0" algn="l">
              <a:lnSpc>
                <a:spcPct val="90000"/>
              </a:lnSpc>
              <a:spcBef>
                <a:spcPts val="0"/>
              </a:spcBef>
              <a:spcAft>
                <a:spcPts val="0"/>
              </a:spcAft>
              <a:buClr>
                <a:schemeClr val="dk2"/>
              </a:buClr>
              <a:buSzPts val="3000"/>
              <a:buFont typeface="Constantia"/>
              <a:buNone/>
              <a:defRPr sz="3000">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6" name="Google Shape;116;p65"/>
          <p:cNvSpPr/>
          <p:nvPr>
            <p:ph idx="2" type="pic"/>
          </p:nvPr>
        </p:nvSpPr>
        <p:spPr>
          <a:xfrm>
            <a:off x="1" y="895324"/>
            <a:ext cx="3923100" cy="3597000"/>
          </a:xfrm>
          <a:prstGeom prst="rect">
            <a:avLst/>
          </a:prstGeom>
          <a:noFill/>
          <a:ln>
            <a:noFill/>
          </a:ln>
        </p:spPr>
      </p:sp>
      <p:sp>
        <p:nvSpPr>
          <p:cNvPr id="117" name="Google Shape;117;p65"/>
          <p:cNvSpPr txBox="1"/>
          <p:nvPr>
            <p:ph idx="1" type="body"/>
          </p:nvPr>
        </p:nvSpPr>
        <p:spPr>
          <a:xfrm>
            <a:off x="4103112" y="1905397"/>
            <a:ext cx="2284800" cy="287100"/>
          </a:xfrm>
          <a:prstGeom prst="rect">
            <a:avLst/>
          </a:prstGeom>
          <a:noFill/>
          <a:ln>
            <a:noFill/>
          </a:ln>
        </p:spPr>
        <p:txBody>
          <a:bodyPr anchorCtr="0" anchor="b" bIns="34275" lIns="0" spcFirstLastPara="1" rIns="68575" wrap="square" tIns="34275">
            <a:noAutofit/>
          </a:bodyPr>
          <a:lstStyle>
            <a:lvl1pPr indent="-228600" lvl="0" marL="457200" algn="l">
              <a:lnSpc>
                <a:spcPct val="90000"/>
              </a:lnSpc>
              <a:spcBef>
                <a:spcPts val="800"/>
              </a:spcBef>
              <a:spcAft>
                <a:spcPts val="0"/>
              </a:spcAft>
              <a:buClr>
                <a:schemeClr val="dk2"/>
              </a:buClr>
              <a:buSzPts val="1200"/>
              <a:buNone/>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p65"/>
          <p:cNvSpPr txBox="1"/>
          <p:nvPr>
            <p:ph idx="3" type="body"/>
          </p:nvPr>
        </p:nvSpPr>
        <p:spPr>
          <a:xfrm>
            <a:off x="6577205" y="1905397"/>
            <a:ext cx="2267400" cy="287100"/>
          </a:xfrm>
          <a:prstGeom prst="rect">
            <a:avLst/>
          </a:prstGeom>
          <a:noFill/>
          <a:ln>
            <a:noFill/>
          </a:ln>
        </p:spPr>
        <p:txBody>
          <a:bodyPr anchorCtr="0" anchor="b" bIns="34275" lIns="0" spcFirstLastPara="1" rIns="68575" wrap="square" tIns="34275">
            <a:noAutofit/>
          </a:bodyPr>
          <a:lstStyle>
            <a:lvl1pPr indent="-304800" lvl="0" marL="457200" algn="l">
              <a:lnSpc>
                <a:spcPct val="90000"/>
              </a:lnSpc>
              <a:spcBef>
                <a:spcPts val="800"/>
              </a:spcBef>
              <a:spcAft>
                <a:spcPts val="0"/>
              </a:spcAft>
              <a:buClr>
                <a:schemeClr val="dk2"/>
              </a:buClr>
              <a:buSzPts val="1200"/>
              <a:buChar char="•"/>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 name="Google Shape;119;p65"/>
          <p:cNvSpPr txBox="1"/>
          <p:nvPr>
            <p:ph idx="4" type="body"/>
          </p:nvPr>
        </p:nvSpPr>
        <p:spPr>
          <a:xfrm>
            <a:off x="4102894" y="2208610"/>
            <a:ext cx="2284800" cy="2283600"/>
          </a:xfrm>
          <a:prstGeom prst="rect">
            <a:avLst/>
          </a:prstGeom>
          <a:noFill/>
          <a:ln>
            <a:noFill/>
          </a:ln>
        </p:spPr>
        <p:txBody>
          <a:bodyPr anchorCtr="0" anchor="t" bIns="34275" lIns="0" spcFirstLastPara="1" rIns="68575" wrap="square" tIns="54000">
            <a:noAutofit/>
          </a:bodyPr>
          <a:lstStyle>
            <a:lvl1pPr indent="-298450" lvl="0" marL="457200" algn="l">
              <a:lnSpc>
                <a:spcPct val="90000"/>
              </a:lnSpc>
              <a:spcBef>
                <a:spcPts val="800"/>
              </a:spcBef>
              <a:spcAft>
                <a:spcPts val="0"/>
              </a:spcAft>
              <a:buClr>
                <a:schemeClr val="dk2"/>
              </a:buClr>
              <a:buSzPts val="1100"/>
              <a:buChar char="•"/>
              <a:defRPr sz="1100">
                <a:latin typeface="Arial"/>
                <a:ea typeface="Arial"/>
                <a:cs typeface="Arial"/>
                <a:sym typeface="Arial"/>
              </a:defRPr>
            </a:lvl1pPr>
            <a:lvl2pPr indent="-285750" lvl="1" marL="914400" algn="l">
              <a:lnSpc>
                <a:spcPct val="90000"/>
              </a:lnSpc>
              <a:spcBef>
                <a:spcPts val="400"/>
              </a:spcBef>
              <a:spcAft>
                <a:spcPts val="0"/>
              </a:spcAft>
              <a:buClr>
                <a:schemeClr val="dk2"/>
              </a:buClr>
              <a:buSzPts val="900"/>
              <a:buChar char="•"/>
              <a:defRPr sz="900">
                <a:latin typeface="Arial"/>
                <a:ea typeface="Arial"/>
                <a:cs typeface="Arial"/>
                <a:sym typeface="Arial"/>
              </a:defRPr>
            </a:lvl2pPr>
            <a:lvl3pPr indent="-279400" lvl="2" marL="1371600" algn="l">
              <a:lnSpc>
                <a:spcPct val="90000"/>
              </a:lnSpc>
              <a:spcBef>
                <a:spcPts val="400"/>
              </a:spcBef>
              <a:spcAft>
                <a:spcPts val="0"/>
              </a:spcAft>
              <a:buClr>
                <a:schemeClr val="dk2"/>
              </a:buClr>
              <a:buSzPts val="800"/>
              <a:buChar char="•"/>
              <a:defRPr sz="800">
                <a:latin typeface="Arial"/>
                <a:ea typeface="Arial"/>
                <a:cs typeface="Arial"/>
                <a:sym typeface="Arial"/>
              </a:defRPr>
            </a:lvl3pPr>
            <a:lvl4pPr indent="-279400" lvl="3" marL="1828800" algn="l">
              <a:lnSpc>
                <a:spcPct val="90000"/>
              </a:lnSpc>
              <a:spcBef>
                <a:spcPts val="400"/>
              </a:spcBef>
              <a:spcAft>
                <a:spcPts val="0"/>
              </a:spcAft>
              <a:buClr>
                <a:schemeClr val="dk2"/>
              </a:buClr>
              <a:buSzPts val="800"/>
              <a:buChar char="•"/>
              <a:defRPr sz="800">
                <a:latin typeface="Arial"/>
                <a:ea typeface="Arial"/>
                <a:cs typeface="Arial"/>
                <a:sym typeface="Arial"/>
              </a:defRPr>
            </a:lvl4pPr>
            <a:lvl5pPr indent="-279400" lvl="4" marL="2286000" algn="l">
              <a:lnSpc>
                <a:spcPct val="90000"/>
              </a:lnSpc>
              <a:spcBef>
                <a:spcPts val="400"/>
              </a:spcBef>
              <a:spcAft>
                <a:spcPts val="0"/>
              </a:spcAft>
              <a:buClr>
                <a:schemeClr val="dk2"/>
              </a:buClr>
              <a:buSzPts val="800"/>
              <a:buChar char="•"/>
              <a:defRPr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65"/>
          <p:cNvSpPr txBox="1"/>
          <p:nvPr>
            <p:ph idx="5" type="body"/>
          </p:nvPr>
        </p:nvSpPr>
        <p:spPr>
          <a:xfrm>
            <a:off x="6577205" y="2208610"/>
            <a:ext cx="2267400" cy="2283600"/>
          </a:xfrm>
          <a:prstGeom prst="rect">
            <a:avLst/>
          </a:prstGeom>
          <a:noFill/>
          <a:ln>
            <a:noFill/>
          </a:ln>
        </p:spPr>
        <p:txBody>
          <a:bodyPr anchorCtr="0" anchor="t" bIns="34275" lIns="0" spcFirstLastPara="1" rIns="68575" wrap="square" tIns="54000">
            <a:noAutofit/>
          </a:bodyPr>
          <a:lstStyle>
            <a:lvl1pPr indent="-298450" lvl="0" marL="457200" algn="l">
              <a:lnSpc>
                <a:spcPct val="90000"/>
              </a:lnSpc>
              <a:spcBef>
                <a:spcPts val="800"/>
              </a:spcBef>
              <a:spcAft>
                <a:spcPts val="0"/>
              </a:spcAft>
              <a:buClr>
                <a:schemeClr val="dk2"/>
              </a:buClr>
              <a:buSzPts val="1100"/>
              <a:buChar char="•"/>
              <a:defRPr sz="1100">
                <a:latin typeface="Arial"/>
                <a:ea typeface="Arial"/>
                <a:cs typeface="Arial"/>
                <a:sym typeface="Arial"/>
              </a:defRPr>
            </a:lvl1pPr>
            <a:lvl2pPr indent="-285750" lvl="1" marL="914400" algn="l">
              <a:lnSpc>
                <a:spcPct val="90000"/>
              </a:lnSpc>
              <a:spcBef>
                <a:spcPts val="400"/>
              </a:spcBef>
              <a:spcAft>
                <a:spcPts val="0"/>
              </a:spcAft>
              <a:buClr>
                <a:schemeClr val="dk2"/>
              </a:buClr>
              <a:buSzPts val="900"/>
              <a:buChar char="•"/>
              <a:defRPr sz="900">
                <a:latin typeface="Arial"/>
                <a:ea typeface="Arial"/>
                <a:cs typeface="Arial"/>
                <a:sym typeface="Arial"/>
              </a:defRPr>
            </a:lvl2pPr>
            <a:lvl3pPr indent="-279400" lvl="2" marL="1371600" algn="l">
              <a:lnSpc>
                <a:spcPct val="90000"/>
              </a:lnSpc>
              <a:spcBef>
                <a:spcPts val="400"/>
              </a:spcBef>
              <a:spcAft>
                <a:spcPts val="0"/>
              </a:spcAft>
              <a:buClr>
                <a:schemeClr val="dk2"/>
              </a:buClr>
              <a:buSzPts val="800"/>
              <a:buChar char="•"/>
              <a:defRPr sz="800">
                <a:latin typeface="Arial"/>
                <a:ea typeface="Arial"/>
                <a:cs typeface="Arial"/>
                <a:sym typeface="Arial"/>
              </a:defRPr>
            </a:lvl3pPr>
            <a:lvl4pPr indent="-279400" lvl="3" marL="1828800" algn="l">
              <a:lnSpc>
                <a:spcPct val="90000"/>
              </a:lnSpc>
              <a:spcBef>
                <a:spcPts val="400"/>
              </a:spcBef>
              <a:spcAft>
                <a:spcPts val="0"/>
              </a:spcAft>
              <a:buClr>
                <a:schemeClr val="dk2"/>
              </a:buClr>
              <a:buSzPts val="800"/>
              <a:buChar char="•"/>
              <a:defRPr sz="800">
                <a:latin typeface="Arial"/>
                <a:ea typeface="Arial"/>
                <a:cs typeface="Arial"/>
                <a:sym typeface="Arial"/>
              </a:defRPr>
            </a:lvl4pPr>
            <a:lvl5pPr indent="-279400" lvl="4" marL="2286000" algn="l">
              <a:lnSpc>
                <a:spcPct val="90000"/>
              </a:lnSpc>
              <a:spcBef>
                <a:spcPts val="400"/>
              </a:spcBef>
              <a:spcAft>
                <a:spcPts val="0"/>
              </a:spcAft>
              <a:buClr>
                <a:schemeClr val="dk2"/>
              </a:buClr>
              <a:buSzPts val="800"/>
              <a:buChar char="•"/>
              <a:defRPr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14" name="Shape 14"/>
        <p:cNvGrpSpPr/>
        <p:nvPr/>
      </p:nvGrpSpPr>
      <p:grpSpPr>
        <a:xfrm>
          <a:off x="0" y="0"/>
          <a:ext cx="0" cy="0"/>
          <a:chOff x="0" y="0"/>
          <a:chExt cx="0" cy="0"/>
        </a:xfrm>
      </p:grpSpPr>
      <p:sp>
        <p:nvSpPr>
          <p:cNvPr id="15" name="Google Shape;15;p76"/>
          <p:cNvSpPr/>
          <p:nvPr>
            <p:ph idx="2" type="pic"/>
          </p:nvPr>
        </p:nvSpPr>
        <p:spPr>
          <a:xfrm>
            <a:off x="628650" y="1"/>
            <a:ext cx="8515200" cy="4160400"/>
          </a:xfrm>
          <a:prstGeom prst="rect">
            <a:avLst/>
          </a:prstGeom>
          <a:noFill/>
          <a:ln>
            <a:noFill/>
          </a:ln>
        </p:spPr>
      </p:sp>
      <p:sp>
        <p:nvSpPr>
          <p:cNvPr id="16" name="Google Shape;16;p76"/>
          <p:cNvSpPr txBox="1"/>
          <p:nvPr>
            <p:ph type="title"/>
          </p:nvPr>
        </p:nvSpPr>
        <p:spPr>
          <a:xfrm>
            <a:off x="640080" y="4266301"/>
            <a:ext cx="6538200" cy="617400"/>
          </a:xfrm>
          <a:prstGeom prst="rect">
            <a:avLst/>
          </a:prstGeom>
          <a:solidFill>
            <a:schemeClr val="lt1"/>
          </a:solid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dk2"/>
              </a:buClr>
              <a:buSzPts val="3300"/>
              <a:buFont typeface="Constantia"/>
              <a:buNone/>
              <a:defRPr>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121" name="Shape 121"/>
        <p:cNvGrpSpPr/>
        <p:nvPr/>
      </p:nvGrpSpPr>
      <p:grpSpPr>
        <a:xfrm>
          <a:off x="0" y="0"/>
          <a:ext cx="0" cy="0"/>
          <a:chOff x="0" y="0"/>
          <a:chExt cx="0" cy="0"/>
        </a:xfrm>
      </p:grpSpPr>
      <p:sp>
        <p:nvSpPr>
          <p:cNvPr id="122" name="Google Shape;122;p66"/>
          <p:cNvSpPr txBox="1"/>
          <p:nvPr>
            <p:ph type="title"/>
          </p:nvPr>
        </p:nvSpPr>
        <p:spPr>
          <a:xfrm>
            <a:off x="628650" y="1356757"/>
            <a:ext cx="2562600" cy="2163600"/>
          </a:xfrm>
          <a:prstGeom prst="rect">
            <a:avLst/>
          </a:prstGeom>
          <a:noFill/>
          <a:ln>
            <a:noFill/>
          </a:ln>
        </p:spPr>
        <p:txBody>
          <a:bodyPr anchorCtr="0" anchor="t" bIns="34275" lIns="0" spcFirstLastPara="1" rIns="68575" wrap="square" tIns="34275">
            <a:noAutofit/>
          </a:bodyPr>
          <a:lstStyle>
            <a:lvl1pPr lvl="0" algn="r">
              <a:lnSpc>
                <a:spcPct val="90000"/>
              </a:lnSpc>
              <a:spcBef>
                <a:spcPts val="0"/>
              </a:spcBef>
              <a:spcAft>
                <a:spcPts val="0"/>
              </a:spcAft>
              <a:buClr>
                <a:schemeClr val="accent1"/>
              </a:buClr>
              <a:buSzPts val="3000"/>
              <a:buFont typeface="Constantia"/>
              <a:buNone/>
              <a:defRPr sz="3000">
                <a:solidFill>
                  <a:schemeClr val="accent1"/>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66"/>
          <p:cNvSpPr txBox="1"/>
          <p:nvPr>
            <p:ph idx="1" type="body"/>
          </p:nvPr>
        </p:nvSpPr>
        <p:spPr>
          <a:xfrm>
            <a:off x="3383156" y="1356757"/>
            <a:ext cx="2764500" cy="287100"/>
          </a:xfrm>
          <a:prstGeom prst="rect">
            <a:avLst/>
          </a:prstGeom>
          <a:noFill/>
          <a:ln>
            <a:noFill/>
          </a:ln>
        </p:spPr>
        <p:txBody>
          <a:bodyPr anchorCtr="0" anchor="b" bIns="34275" lIns="0" spcFirstLastPara="1" rIns="68575" wrap="square" tIns="34275">
            <a:noAutofit/>
          </a:bodyPr>
          <a:lstStyle>
            <a:lvl1pPr indent="-228600" lvl="0" marL="457200" algn="l">
              <a:lnSpc>
                <a:spcPct val="90000"/>
              </a:lnSpc>
              <a:spcBef>
                <a:spcPts val="800"/>
              </a:spcBef>
              <a:spcAft>
                <a:spcPts val="0"/>
              </a:spcAft>
              <a:buClr>
                <a:schemeClr val="dk2"/>
              </a:buClr>
              <a:buSzPts val="1200"/>
              <a:buNone/>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 name="Google Shape;124;p66"/>
          <p:cNvSpPr txBox="1"/>
          <p:nvPr>
            <p:ph idx="2" type="body"/>
          </p:nvPr>
        </p:nvSpPr>
        <p:spPr>
          <a:xfrm>
            <a:off x="6339131" y="1356757"/>
            <a:ext cx="2743500" cy="287100"/>
          </a:xfrm>
          <a:prstGeom prst="rect">
            <a:avLst/>
          </a:prstGeom>
          <a:noFill/>
          <a:ln>
            <a:noFill/>
          </a:ln>
        </p:spPr>
        <p:txBody>
          <a:bodyPr anchorCtr="0" anchor="b" bIns="34275" lIns="0" spcFirstLastPara="1" rIns="68575" wrap="square" tIns="34275">
            <a:noAutofit/>
          </a:bodyPr>
          <a:lstStyle>
            <a:lvl1pPr indent="-304800" lvl="0" marL="457200" algn="l">
              <a:lnSpc>
                <a:spcPct val="90000"/>
              </a:lnSpc>
              <a:spcBef>
                <a:spcPts val="800"/>
              </a:spcBef>
              <a:spcAft>
                <a:spcPts val="0"/>
              </a:spcAft>
              <a:buClr>
                <a:schemeClr val="dk2"/>
              </a:buClr>
              <a:buSzPts val="1200"/>
              <a:buChar char="•"/>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5" name="Google Shape;125;p66"/>
          <p:cNvSpPr txBox="1"/>
          <p:nvPr>
            <p:ph idx="3" type="body"/>
          </p:nvPr>
        </p:nvSpPr>
        <p:spPr>
          <a:xfrm>
            <a:off x="3382929" y="1659970"/>
            <a:ext cx="2764500" cy="2283600"/>
          </a:xfrm>
          <a:prstGeom prst="rect">
            <a:avLst/>
          </a:prstGeom>
          <a:noFill/>
          <a:ln>
            <a:noFill/>
          </a:ln>
        </p:spPr>
        <p:txBody>
          <a:bodyPr anchorCtr="0" anchor="t" bIns="34275" lIns="0" spcFirstLastPara="1" rIns="68575" wrap="square" tIns="54000">
            <a:noAutofit/>
          </a:bodyPr>
          <a:lstStyle>
            <a:lvl1pPr indent="-298450" lvl="0" marL="457200" algn="l">
              <a:lnSpc>
                <a:spcPct val="90000"/>
              </a:lnSpc>
              <a:spcBef>
                <a:spcPts val="800"/>
              </a:spcBef>
              <a:spcAft>
                <a:spcPts val="0"/>
              </a:spcAft>
              <a:buClr>
                <a:schemeClr val="dk2"/>
              </a:buClr>
              <a:buSzPts val="1100"/>
              <a:buChar char="•"/>
              <a:defRPr sz="1100">
                <a:latin typeface="Arial"/>
                <a:ea typeface="Arial"/>
                <a:cs typeface="Arial"/>
                <a:sym typeface="Arial"/>
              </a:defRPr>
            </a:lvl1pPr>
            <a:lvl2pPr indent="-285750" lvl="1" marL="914400" algn="l">
              <a:lnSpc>
                <a:spcPct val="90000"/>
              </a:lnSpc>
              <a:spcBef>
                <a:spcPts val="400"/>
              </a:spcBef>
              <a:spcAft>
                <a:spcPts val="0"/>
              </a:spcAft>
              <a:buClr>
                <a:schemeClr val="dk2"/>
              </a:buClr>
              <a:buSzPts val="900"/>
              <a:buChar char="•"/>
              <a:defRPr sz="900">
                <a:latin typeface="Arial"/>
                <a:ea typeface="Arial"/>
                <a:cs typeface="Arial"/>
                <a:sym typeface="Arial"/>
              </a:defRPr>
            </a:lvl2pPr>
            <a:lvl3pPr indent="-279400" lvl="2" marL="1371600" algn="l">
              <a:lnSpc>
                <a:spcPct val="90000"/>
              </a:lnSpc>
              <a:spcBef>
                <a:spcPts val="400"/>
              </a:spcBef>
              <a:spcAft>
                <a:spcPts val="0"/>
              </a:spcAft>
              <a:buClr>
                <a:schemeClr val="dk2"/>
              </a:buClr>
              <a:buSzPts val="800"/>
              <a:buChar char="•"/>
              <a:defRPr sz="800">
                <a:latin typeface="Arial"/>
                <a:ea typeface="Arial"/>
                <a:cs typeface="Arial"/>
                <a:sym typeface="Arial"/>
              </a:defRPr>
            </a:lvl3pPr>
            <a:lvl4pPr indent="-279400" lvl="3" marL="1828800" algn="l">
              <a:lnSpc>
                <a:spcPct val="90000"/>
              </a:lnSpc>
              <a:spcBef>
                <a:spcPts val="400"/>
              </a:spcBef>
              <a:spcAft>
                <a:spcPts val="0"/>
              </a:spcAft>
              <a:buClr>
                <a:schemeClr val="dk2"/>
              </a:buClr>
              <a:buSzPts val="800"/>
              <a:buChar char="•"/>
              <a:defRPr sz="800">
                <a:latin typeface="Arial"/>
                <a:ea typeface="Arial"/>
                <a:cs typeface="Arial"/>
                <a:sym typeface="Arial"/>
              </a:defRPr>
            </a:lvl4pPr>
            <a:lvl5pPr indent="-279400" lvl="4" marL="2286000" algn="l">
              <a:lnSpc>
                <a:spcPct val="90000"/>
              </a:lnSpc>
              <a:spcBef>
                <a:spcPts val="400"/>
              </a:spcBef>
              <a:spcAft>
                <a:spcPts val="0"/>
              </a:spcAft>
              <a:buClr>
                <a:schemeClr val="dk2"/>
              </a:buClr>
              <a:buSzPts val="800"/>
              <a:buChar char="•"/>
              <a:defRPr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6" name="Google Shape;126;p66"/>
          <p:cNvSpPr txBox="1"/>
          <p:nvPr>
            <p:ph idx="4" type="body"/>
          </p:nvPr>
        </p:nvSpPr>
        <p:spPr>
          <a:xfrm>
            <a:off x="6339131" y="1659970"/>
            <a:ext cx="2743500" cy="2283600"/>
          </a:xfrm>
          <a:prstGeom prst="rect">
            <a:avLst/>
          </a:prstGeom>
          <a:noFill/>
          <a:ln>
            <a:noFill/>
          </a:ln>
        </p:spPr>
        <p:txBody>
          <a:bodyPr anchorCtr="0" anchor="t" bIns="34275" lIns="0" spcFirstLastPara="1" rIns="68575" wrap="square" tIns="54000">
            <a:noAutofit/>
          </a:bodyPr>
          <a:lstStyle>
            <a:lvl1pPr indent="-298450" lvl="0" marL="457200" algn="l">
              <a:lnSpc>
                <a:spcPct val="90000"/>
              </a:lnSpc>
              <a:spcBef>
                <a:spcPts val="800"/>
              </a:spcBef>
              <a:spcAft>
                <a:spcPts val="0"/>
              </a:spcAft>
              <a:buClr>
                <a:schemeClr val="dk2"/>
              </a:buClr>
              <a:buSzPts val="1100"/>
              <a:buChar char="•"/>
              <a:defRPr sz="1100">
                <a:latin typeface="Arial"/>
                <a:ea typeface="Arial"/>
                <a:cs typeface="Arial"/>
                <a:sym typeface="Arial"/>
              </a:defRPr>
            </a:lvl1pPr>
            <a:lvl2pPr indent="-285750" lvl="1" marL="914400" algn="l">
              <a:lnSpc>
                <a:spcPct val="90000"/>
              </a:lnSpc>
              <a:spcBef>
                <a:spcPts val="400"/>
              </a:spcBef>
              <a:spcAft>
                <a:spcPts val="0"/>
              </a:spcAft>
              <a:buClr>
                <a:schemeClr val="dk2"/>
              </a:buClr>
              <a:buSzPts val="900"/>
              <a:buChar char="•"/>
              <a:defRPr sz="900">
                <a:latin typeface="Arial"/>
                <a:ea typeface="Arial"/>
                <a:cs typeface="Arial"/>
                <a:sym typeface="Arial"/>
              </a:defRPr>
            </a:lvl2pPr>
            <a:lvl3pPr indent="-279400" lvl="2" marL="1371600" algn="l">
              <a:lnSpc>
                <a:spcPct val="90000"/>
              </a:lnSpc>
              <a:spcBef>
                <a:spcPts val="400"/>
              </a:spcBef>
              <a:spcAft>
                <a:spcPts val="0"/>
              </a:spcAft>
              <a:buClr>
                <a:schemeClr val="dk2"/>
              </a:buClr>
              <a:buSzPts val="800"/>
              <a:buChar char="•"/>
              <a:defRPr sz="800">
                <a:latin typeface="Arial"/>
                <a:ea typeface="Arial"/>
                <a:cs typeface="Arial"/>
                <a:sym typeface="Arial"/>
              </a:defRPr>
            </a:lvl3pPr>
            <a:lvl4pPr indent="-279400" lvl="3" marL="1828800" algn="l">
              <a:lnSpc>
                <a:spcPct val="90000"/>
              </a:lnSpc>
              <a:spcBef>
                <a:spcPts val="400"/>
              </a:spcBef>
              <a:spcAft>
                <a:spcPts val="0"/>
              </a:spcAft>
              <a:buClr>
                <a:schemeClr val="dk2"/>
              </a:buClr>
              <a:buSzPts val="800"/>
              <a:buChar char="•"/>
              <a:defRPr sz="800">
                <a:latin typeface="Arial"/>
                <a:ea typeface="Arial"/>
                <a:cs typeface="Arial"/>
                <a:sym typeface="Arial"/>
              </a:defRPr>
            </a:lvl4pPr>
            <a:lvl5pPr indent="-279400" lvl="4" marL="2286000" algn="l">
              <a:lnSpc>
                <a:spcPct val="90000"/>
              </a:lnSpc>
              <a:spcBef>
                <a:spcPts val="400"/>
              </a:spcBef>
              <a:spcAft>
                <a:spcPts val="0"/>
              </a:spcAft>
              <a:buClr>
                <a:schemeClr val="dk2"/>
              </a:buClr>
              <a:buSzPts val="800"/>
              <a:buChar char="•"/>
              <a:defRPr sz="800">
                <a:latin typeface="Arial"/>
                <a:ea typeface="Arial"/>
                <a:cs typeface="Arial"/>
                <a:sym typeface="Aria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127" name="Shape 127"/>
        <p:cNvGrpSpPr/>
        <p:nvPr/>
      </p:nvGrpSpPr>
      <p:grpSpPr>
        <a:xfrm>
          <a:off x="0" y="0"/>
          <a:ext cx="0" cy="0"/>
          <a:chOff x="0" y="0"/>
          <a:chExt cx="0" cy="0"/>
        </a:xfrm>
      </p:grpSpPr>
      <p:sp>
        <p:nvSpPr>
          <p:cNvPr id="128" name="Google Shape;128;p67"/>
          <p:cNvSpPr txBox="1"/>
          <p:nvPr>
            <p:ph type="title"/>
          </p:nvPr>
        </p:nvSpPr>
        <p:spPr>
          <a:xfrm>
            <a:off x="633711" y="895324"/>
            <a:ext cx="3289200" cy="994200"/>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dk2"/>
              </a:buClr>
              <a:buSzPts val="3000"/>
              <a:buFont typeface="Constantia"/>
              <a:buNone/>
              <a:defRPr sz="3000">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9" name="Google Shape;129;p67"/>
          <p:cNvSpPr/>
          <p:nvPr>
            <p:ph idx="2" type="pic"/>
          </p:nvPr>
        </p:nvSpPr>
        <p:spPr>
          <a:xfrm>
            <a:off x="633710" y="1974253"/>
            <a:ext cx="3289200" cy="2518200"/>
          </a:xfrm>
          <a:prstGeom prst="rect">
            <a:avLst/>
          </a:prstGeom>
          <a:noFill/>
          <a:ln>
            <a:noFill/>
          </a:ln>
        </p:spPr>
      </p:sp>
      <p:sp>
        <p:nvSpPr>
          <p:cNvPr id="130" name="Google Shape;130;p67"/>
          <p:cNvSpPr txBox="1"/>
          <p:nvPr>
            <p:ph idx="1" type="body"/>
          </p:nvPr>
        </p:nvSpPr>
        <p:spPr>
          <a:xfrm>
            <a:off x="4103112" y="2208640"/>
            <a:ext cx="2284800" cy="2283600"/>
          </a:xfrm>
          <a:prstGeom prst="rect">
            <a:avLst/>
          </a:prstGeom>
          <a:noFill/>
          <a:ln>
            <a:noFill/>
          </a:ln>
        </p:spPr>
        <p:txBody>
          <a:bodyPr anchorCtr="0" anchor="t" bIns="34275" lIns="0" spcFirstLastPara="1" rIns="68575" wrap="square" tIns="34275">
            <a:noAutofit/>
          </a:bodyPr>
          <a:lstStyle>
            <a:lvl1pPr indent="-228600" lvl="0" marL="457200" algn="l">
              <a:lnSpc>
                <a:spcPct val="10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1" name="Google Shape;131;p67"/>
          <p:cNvSpPr txBox="1"/>
          <p:nvPr>
            <p:ph idx="3" type="body"/>
          </p:nvPr>
        </p:nvSpPr>
        <p:spPr>
          <a:xfrm>
            <a:off x="4103112" y="1905397"/>
            <a:ext cx="2284800" cy="287100"/>
          </a:xfrm>
          <a:prstGeom prst="rect">
            <a:avLst/>
          </a:prstGeom>
          <a:noFill/>
          <a:ln>
            <a:noFill/>
          </a:ln>
        </p:spPr>
        <p:txBody>
          <a:bodyPr anchorCtr="0" anchor="b" bIns="34275" lIns="0" spcFirstLastPara="1" rIns="68575" wrap="square" tIns="34275">
            <a:noAutofit/>
          </a:bodyPr>
          <a:lstStyle>
            <a:lvl1pPr indent="-228600" lvl="0" marL="457200" algn="l">
              <a:lnSpc>
                <a:spcPct val="90000"/>
              </a:lnSpc>
              <a:spcBef>
                <a:spcPts val="800"/>
              </a:spcBef>
              <a:spcAft>
                <a:spcPts val="0"/>
              </a:spcAft>
              <a:buClr>
                <a:schemeClr val="dk2"/>
              </a:buClr>
              <a:buSzPts val="1200"/>
              <a:buNone/>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 name="Google Shape;132;p67"/>
          <p:cNvSpPr txBox="1"/>
          <p:nvPr>
            <p:ph idx="4" type="body"/>
          </p:nvPr>
        </p:nvSpPr>
        <p:spPr>
          <a:xfrm>
            <a:off x="6577205" y="2208640"/>
            <a:ext cx="2284800" cy="2283600"/>
          </a:xfrm>
          <a:prstGeom prst="rect">
            <a:avLst/>
          </a:prstGeom>
          <a:noFill/>
          <a:ln>
            <a:noFill/>
          </a:ln>
        </p:spPr>
        <p:txBody>
          <a:bodyPr anchorCtr="0" anchor="t" bIns="34275" lIns="0" spcFirstLastPara="1" rIns="68575" wrap="square" tIns="34275">
            <a:noAutofit/>
          </a:bodyPr>
          <a:lstStyle>
            <a:lvl1pPr indent="-228600" lvl="0" marL="457200" algn="l">
              <a:lnSpc>
                <a:spcPct val="10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3" name="Google Shape;133;p67"/>
          <p:cNvSpPr txBox="1"/>
          <p:nvPr>
            <p:ph idx="5" type="body"/>
          </p:nvPr>
        </p:nvSpPr>
        <p:spPr>
          <a:xfrm>
            <a:off x="6577205" y="1905397"/>
            <a:ext cx="2267400" cy="287100"/>
          </a:xfrm>
          <a:prstGeom prst="rect">
            <a:avLst/>
          </a:prstGeom>
          <a:noFill/>
          <a:ln>
            <a:noFill/>
          </a:ln>
        </p:spPr>
        <p:txBody>
          <a:bodyPr anchorCtr="0" anchor="b" bIns="34275" lIns="0" spcFirstLastPara="1" rIns="68575" wrap="square" tIns="34275">
            <a:noAutofit/>
          </a:bodyPr>
          <a:lstStyle>
            <a:lvl1pPr indent="-228600" lvl="0" marL="457200" algn="l">
              <a:lnSpc>
                <a:spcPct val="90000"/>
              </a:lnSpc>
              <a:spcBef>
                <a:spcPts val="800"/>
              </a:spcBef>
              <a:spcAft>
                <a:spcPts val="0"/>
              </a:spcAft>
              <a:buClr>
                <a:schemeClr val="dk2"/>
              </a:buClr>
              <a:buSzPts val="1200"/>
              <a:buNone/>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ustom Layout">
  <p:cSld name="13_Custom Layout">
    <p:spTree>
      <p:nvGrpSpPr>
        <p:cNvPr id="134" name="Shape 134"/>
        <p:cNvGrpSpPr/>
        <p:nvPr/>
      </p:nvGrpSpPr>
      <p:grpSpPr>
        <a:xfrm>
          <a:off x="0" y="0"/>
          <a:ext cx="0" cy="0"/>
          <a:chOff x="0" y="0"/>
          <a:chExt cx="0" cy="0"/>
        </a:xfrm>
      </p:grpSpPr>
      <p:sp>
        <p:nvSpPr>
          <p:cNvPr id="135" name="Google Shape;135;p68"/>
          <p:cNvSpPr/>
          <p:nvPr>
            <p:ph idx="2" type="pic"/>
          </p:nvPr>
        </p:nvSpPr>
        <p:spPr>
          <a:xfrm>
            <a:off x="5946493" y="627203"/>
            <a:ext cx="3197400" cy="3889200"/>
          </a:xfrm>
          <a:prstGeom prst="rect">
            <a:avLst/>
          </a:prstGeom>
          <a:noFill/>
          <a:ln>
            <a:noFill/>
          </a:ln>
        </p:spPr>
      </p:sp>
      <p:sp>
        <p:nvSpPr>
          <p:cNvPr id="136" name="Google Shape;136;p68"/>
          <p:cNvSpPr txBox="1"/>
          <p:nvPr>
            <p:ph idx="1" type="body"/>
          </p:nvPr>
        </p:nvSpPr>
        <p:spPr>
          <a:xfrm>
            <a:off x="2743198" y="627203"/>
            <a:ext cx="3196800" cy="3889200"/>
          </a:xfrm>
          <a:prstGeom prst="rect">
            <a:avLst/>
          </a:prstGeom>
          <a:solidFill>
            <a:schemeClr val="accent2"/>
          </a:solidFill>
          <a:ln>
            <a:noFill/>
          </a:ln>
        </p:spPr>
        <p:txBody>
          <a:bodyPr anchorCtr="0" anchor="t" bIns="34275" lIns="189000" spcFirstLastPara="1" rIns="108000" wrap="square" tIns="108000">
            <a:noAutofit/>
          </a:bodyPr>
          <a:lstStyle>
            <a:lvl1pPr indent="-228600" lvl="0" marL="457200" algn="l">
              <a:lnSpc>
                <a:spcPct val="100000"/>
              </a:lnSpc>
              <a:spcBef>
                <a:spcPts val="800"/>
              </a:spcBef>
              <a:spcAft>
                <a:spcPts val="0"/>
              </a:spcAft>
              <a:buClr>
                <a:schemeClr val="dk2"/>
              </a:buClr>
              <a:buSzPts val="1100"/>
              <a:buNone/>
              <a:defRPr sz="1100">
                <a:solidFill>
                  <a:schemeClr val="dk2"/>
                </a:solidFill>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7" name="Google Shape;137;p68"/>
          <p:cNvSpPr txBox="1"/>
          <p:nvPr>
            <p:ph type="title"/>
          </p:nvPr>
        </p:nvSpPr>
        <p:spPr>
          <a:xfrm>
            <a:off x="468775" y="1244827"/>
            <a:ext cx="1918500" cy="994200"/>
          </a:xfrm>
          <a:prstGeom prst="rect">
            <a:avLst/>
          </a:prstGeom>
          <a:noFill/>
          <a:ln>
            <a:noFill/>
          </a:ln>
        </p:spPr>
        <p:txBody>
          <a:bodyPr anchorCtr="0" anchor="t" bIns="34275" lIns="68575" spcFirstLastPara="1" rIns="68575" wrap="square" tIns="34275">
            <a:noAutofit/>
          </a:bodyPr>
          <a:lstStyle>
            <a:lvl1pPr lvl="0" algn="r">
              <a:lnSpc>
                <a:spcPct val="90000"/>
              </a:lnSpc>
              <a:spcBef>
                <a:spcPts val="0"/>
              </a:spcBef>
              <a:spcAft>
                <a:spcPts val="0"/>
              </a:spcAft>
              <a:buClr>
                <a:schemeClr val="dk2"/>
              </a:buClr>
              <a:buSzPts val="3300"/>
              <a:buFont typeface="Constantia"/>
              <a:buNone/>
              <a:defRPr>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138" name="Google Shape;138;p68"/>
          <p:cNvCxnSpPr/>
          <p:nvPr/>
        </p:nvCxnSpPr>
        <p:spPr>
          <a:xfrm>
            <a:off x="723982" y="326351"/>
            <a:ext cx="0" cy="1447500"/>
          </a:xfrm>
          <a:prstGeom prst="straightConnector1">
            <a:avLst/>
          </a:prstGeom>
          <a:noFill/>
          <a:ln cap="flat" cmpd="sng" w="19050">
            <a:solidFill>
              <a:schemeClr val="dk2"/>
            </a:solidFill>
            <a:prstDash val="solid"/>
            <a:miter lim="400000"/>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139" name="Shape 139"/>
        <p:cNvGrpSpPr/>
        <p:nvPr/>
      </p:nvGrpSpPr>
      <p:grpSpPr>
        <a:xfrm>
          <a:off x="0" y="0"/>
          <a:ext cx="0" cy="0"/>
          <a:chOff x="0" y="0"/>
          <a:chExt cx="0" cy="0"/>
        </a:xfrm>
      </p:grpSpPr>
      <p:sp>
        <p:nvSpPr>
          <p:cNvPr id="140" name="Google Shape;140;p69"/>
          <p:cNvSpPr/>
          <p:nvPr>
            <p:ph idx="2" type="pic"/>
          </p:nvPr>
        </p:nvSpPr>
        <p:spPr>
          <a:xfrm>
            <a:off x="3559215" y="2571742"/>
            <a:ext cx="5584800" cy="2571900"/>
          </a:xfrm>
          <a:prstGeom prst="rect">
            <a:avLst/>
          </a:prstGeom>
          <a:noFill/>
          <a:ln>
            <a:noFill/>
          </a:ln>
        </p:spPr>
      </p:sp>
      <p:sp>
        <p:nvSpPr>
          <p:cNvPr id="141" name="Google Shape;141;p69"/>
          <p:cNvSpPr txBox="1"/>
          <p:nvPr>
            <p:ph type="title"/>
          </p:nvPr>
        </p:nvSpPr>
        <p:spPr>
          <a:xfrm>
            <a:off x="628650" y="1244827"/>
            <a:ext cx="2314200" cy="994200"/>
          </a:xfrm>
          <a:prstGeom prst="rect">
            <a:avLst/>
          </a:prstGeom>
          <a:noFill/>
          <a:ln>
            <a:noFill/>
          </a:ln>
        </p:spPr>
        <p:txBody>
          <a:bodyPr anchorCtr="0" anchor="t" bIns="34275" lIns="0" spcFirstLastPara="1" rIns="68575" wrap="square" tIns="34275">
            <a:noAutofit/>
          </a:bodyPr>
          <a:lstStyle>
            <a:lvl1pPr lvl="0" algn="l">
              <a:lnSpc>
                <a:spcPct val="90000"/>
              </a:lnSpc>
              <a:spcBef>
                <a:spcPts val="0"/>
              </a:spcBef>
              <a:spcAft>
                <a:spcPts val="0"/>
              </a:spcAft>
              <a:buClr>
                <a:schemeClr val="dk2"/>
              </a:buClr>
              <a:buSzPts val="3300"/>
              <a:buFont typeface="Constantia"/>
              <a:buNone/>
              <a:defRPr>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142" name="Google Shape;142;p69"/>
          <p:cNvCxnSpPr/>
          <p:nvPr/>
        </p:nvCxnSpPr>
        <p:spPr>
          <a:xfrm>
            <a:off x="723982" y="326351"/>
            <a:ext cx="0" cy="1447500"/>
          </a:xfrm>
          <a:prstGeom prst="straightConnector1">
            <a:avLst/>
          </a:prstGeom>
          <a:noFill/>
          <a:ln cap="flat" cmpd="sng" w="19050">
            <a:solidFill>
              <a:schemeClr val="dk2"/>
            </a:solidFill>
            <a:prstDash val="solid"/>
            <a:miter lim="400000"/>
            <a:headEnd len="sm" w="sm" type="none"/>
            <a:tailEnd len="sm" w="sm" type="none"/>
          </a:ln>
        </p:spPr>
      </p:cxnSp>
      <p:sp>
        <p:nvSpPr>
          <p:cNvPr id="143" name="Google Shape;143;p69"/>
          <p:cNvSpPr/>
          <p:nvPr/>
        </p:nvSpPr>
        <p:spPr>
          <a:xfrm>
            <a:off x="3559215" y="0"/>
            <a:ext cx="5584800" cy="2571900"/>
          </a:xfrm>
          <a:prstGeom prst="rect">
            <a:avLst/>
          </a:prstGeom>
          <a:solidFill>
            <a:schemeClr val="accent2"/>
          </a:solidFill>
          <a:ln>
            <a:noFill/>
          </a:ln>
        </p:spPr>
        <p:txBody>
          <a:bodyPr anchorCtr="0" anchor="t" bIns="34275" lIns="189000" spcFirstLastPara="1" rIns="108000" wrap="square" tIns="108000">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2"/>
              </a:solidFill>
              <a:latin typeface="Arial"/>
              <a:ea typeface="Arial"/>
              <a:cs typeface="Arial"/>
              <a:sym typeface="Arial"/>
            </a:endParaRPr>
          </a:p>
        </p:txBody>
      </p:sp>
      <p:sp>
        <p:nvSpPr>
          <p:cNvPr id="144" name="Google Shape;144;p69"/>
          <p:cNvSpPr txBox="1"/>
          <p:nvPr>
            <p:ph idx="1" type="body"/>
          </p:nvPr>
        </p:nvSpPr>
        <p:spPr>
          <a:xfrm>
            <a:off x="4019309" y="740405"/>
            <a:ext cx="2128200" cy="287100"/>
          </a:xfrm>
          <a:prstGeom prst="rect">
            <a:avLst/>
          </a:prstGeom>
          <a:noFill/>
          <a:ln>
            <a:noFill/>
          </a:ln>
        </p:spPr>
        <p:txBody>
          <a:bodyPr anchorCtr="0" anchor="t" bIns="34275" lIns="0" spcFirstLastPara="1" rIns="68575" wrap="square" tIns="0">
            <a:noAutofit/>
          </a:bodyPr>
          <a:lstStyle>
            <a:lvl1pPr indent="-228600" lvl="0" marL="457200" algn="l">
              <a:lnSpc>
                <a:spcPct val="90000"/>
              </a:lnSpc>
              <a:spcBef>
                <a:spcPts val="800"/>
              </a:spcBef>
              <a:spcAft>
                <a:spcPts val="0"/>
              </a:spcAft>
              <a:buClr>
                <a:schemeClr val="dk2"/>
              </a:buClr>
              <a:buSzPts val="1200"/>
              <a:buNone/>
              <a:defRPr b="1" sz="1200">
                <a:solidFill>
                  <a:schemeClr val="dk2"/>
                </a:solidFill>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5" name="Google Shape;145;p69"/>
          <p:cNvSpPr txBox="1"/>
          <p:nvPr>
            <p:ph idx="3" type="body"/>
          </p:nvPr>
        </p:nvSpPr>
        <p:spPr>
          <a:xfrm>
            <a:off x="6263528" y="740406"/>
            <a:ext cx="2625900" cy="1047900"/>
          </a:xfrm>
          <a:prstGeom prst="rect">
            <a:avLst/>
          </a:prstGeom>
          <a:noFill/>
          <a:ln>
            <a:noFill/>
          </a:ln>
        </p:spPr>
        <p:txBody>
          <a:bodyPr anchorCtr="0" anchor="t" bIns="34275" lIns="0" spcFirstLastPara="1" rIns="68575" wrap="square" tIns="0">
            <a:noAutofit/>
          </a:bodyPr>
          <a:lstStyle>
            <a:lvl1pPr indent="-228600" lvl="0" marL="457200" algn="l">
              <a:lnSpc>
                <a:spcPct val="100000"/>
              </a:lnSpc>
              <a:spcBef>
                <a:spcPts val="800"/>
              </a:spcBef>
              <a:spcAft>
                <a:spcPts val="0"/>
              </a:spcAft>
              <a:buClr>
                <a:schemeClr val="dk2"/>
              </a:buClr>
              <a:buSzPts val="1100"/>
              <a:buNone/>
              <a:defRPr sz="11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900"/>
              <a:buNone/>
              <a:defRPr sz="900"/>
            </a:lvl2pPr>
            <a:lvl3pPr indent="-228600" lvl="2" marL="1371600" algn="l">
              <a:lnSpc>
                <a:spcPct val="90000"/>
              </a:lnSpc>
              <a:spcBef>
                <a:spcPts val="400"/>
              </a:spcBef>
              <a:spcAft>
                <a:spcPts val="0"/>
              </a:spcAft>
              <a:buClr>
                <a:schemeClr val="dk2"/>
              </a:buClr>
              <a:buSzPts val="800"/>
              <a:buNone/>
              <a:defRPr sz="800"/>
            </a:lvl3pPr>
            <a:lvl4pPr indent="-279400" lvl="3" marL="1828800" algn="l">
              <a:lnSpc>
                <a:spcPct val="90000"/>
              </a:lnSpc>
              <a:spcBef>
                <a:spcPts val="400"/>
              </a:spcBef>
              <a:spcAft>
                <a:spcPts val="0"/>
              </a:spcAft>
              <a:buClr>
                <a:schemeClr val="dk2"/>
              </a:buClr>
              <a:buSzPts val="800"/>
              <a:buChar char="•"/>
              <a:defRPr sz="800"/>
            </a:lvl4pPr>
            <a:lvl5pPr indent="-279400" lvl="4" marL="2286000" algn="l">
              <a:lnSpc>
                <a:spcPct val="90000"/>
              </a:lnSpc>
              <a:spcBef>
                <a:spcPts val="400"/>
              </a:spcBef>
              <a:spcAft>
                <a:spcPts val="0"/>
              </a:spcAft>
              <a:buClr>
                <a:schemeClr val="dk2"/>
              </a:buClr>
              <a:buSzPts val="800"/>
              <a:buChar char="•"/>
              <a:defRPr sz="8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46" name="Shape 146"/>
        <p:cNvGrpSpPr/>
        <p:nvPr/>
      </p:nvGrpSpPr>
      <p:grpSpPr>
        <a:xfrm>
          <a:off x="0" y="0"/>
          <a:ext cx="0" cy="0"/>
          <a:chOff x="0" y="0"/>
          <a:chExt cx="0" cy="0"/>
        </a:xfrm>
      </p:grpSpPr>
      <p:sp>
        <p:nvSpPr>
          <p:cNvPr id="147" name="Google Shape;147;p70"/>
          <p:cNvSpPr/>
          <p:nvPr>
            <p:ph idx="2" type="pic"/>
          </p:nvPr>
        </p:nvSpPr>
        <p:spPr>
          <a:xfrm>
            <a:off x="628650" y="0"/>
            <a:ext cx="8515200" cy="5143500"/>
          </a:xfrm>
          <a:prstGeom prst="rect">
            <a:avLst/>
          </a:prstGeom>
          <a:noFill/>
          <a:ln>
            <a:noFill/>
          </a:ln>
        </p:spPr>
      </p:sp>
      <p:sp>
        <p:nvSpPr>
          <p:cNvPr id="148" name="Google Shape;148;p70"/>
          <p:cNvSpPr txBox="1"/>
          <p:nvPr>
            <p:ph type="title"/>
          </p:nvPr>
        </p:nvSpPr>
        <p:spPr>
          <a:xfrm>
            <a:off x="628650" y="3424839"/>
            <a:ext cx="3755100" cy="1080000"/>
          </a:xfrm>
          <a:prstGeom prst="rect">
            <a:avLst/>
          </a:prstGeom>
          <a:solidFill>
            <a:schemeClr val="lt1"/>
          </a:solidFill>
          <a:ln>
            <a:noFill/>
          </a:ln>
        </p:spPr>
        <p:txBody>
          <a:bodyPr anchorCtr="0" anchor="ctr" bIns="34275" lIns="162000" spcFirstLastPara="1" rIns="68575" wrap="square" tIns="34275">
            <a:noAutofit/>
          </a:bodyPr>
          <a:lstStyle>
            <a:lvl1pPr lvl="0" algn="l">
              <a:lnSpc>
                <a:spcPct val="90000"/>
              </a:lnSpc>
              <a:spcBef>
                <a:spcPts val="0"/>
              </a:spcBef>
              <a:spcAft>
                <a:spcPts val="0"/>
              </a:spcAft>
              <a:buClr>
                <a:schemeClr val="dk2"/>
              </a:buClr>
              <a:buSzPts val="3000"/>
              <a:buFont typeface="Constantia"/>
              <a:buNone/>
              <a:defRPr sz="3000">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149" name="Shape 149"/>
        <p:cNvGrpSpPr/>
        <p:nvPr/>
      </p:nvGrpSpPr>
      <p:grpSpPr>
        <a:xfrm>
          <a:off x="0" y="0"/>
          <a:ext cx="0" cy="0"/>
          <a:chOff x="0" y="0"/>
          <a:chExt cx="0" cy="0"/>
        </a:xfrm>
      </p:grpSpPr>
      <p:sp>
        <p:nvSpPr>
          <p:cNvPr id="150" name="Google Shape;150;p71"/>
          <p:cNvSpPr/>
          <p:nvPr>
            <p:ph idx="2" type="pic"/>
          </p:nvPr>
        </p:nvSpPr>
        <p:spPr>
          <a:xfrm>
            <a:off x="628650" y="0"/>
            <a:ext cx="8515200" cy="5143500"/>
          </a:xfrm>
          <a:prstGeom prst="rect">
            <a:avLst/>
          </a:prstGeom>
          <a:noFill/>
          <a:ln>
            <a:noFill/>
          </a:ln>
        </p:spPr>
      </p:sp>
      <p:sp>
        <p:nvSpPr>
          <p:cNvPr id="151" name="Google Shape;151;p71"/>
          <p:cNvSpPr txBox="1"/>
          <p:nvPr>
            <p:ph idx="1" type="body"/>
          </p:nvPr>
        </p:nvSpPr>
        <p:spPr>
          <a:xfrm>
            <a:off x="0" y="-1109067"/>
            <a:ext cx="3429000" cy="8916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rgbClr val="D8D8D8"/>
              </a:buClr>
              <a:buSzPts val="2100"/>
              <a:buNone/>
              <a:defRPr sz="2100">
                <a:solidFill>
                  <a:srgbClr val="D8D8D8"/>
                </a:solidFil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spTree>
      <p:nvGrpSpPr>
        <p:cNvPr id="152" name="Shape 152"/>
        <p:cNvGrpSpPr/>
        <p:nvPr/>
      </p:nvGrpSpPr>
      <p:grpSpPr>
        <a:xfrm>
          <a:off x="0" y="0"/>
          <a:ext cx="0" cy="0"/>
          <a:chOff x="0" y="0"/>
          <a:chExt cx="0" cy="0"/>
        </a:xfrm>
      </p:grpSpPr>
      <p:sp>
        <p:nvSpPr>
          <p:cNvPr id="153" name="Google Shape;153;p73"/>
          <p:cNvSpPr/>
          <p:nvPr>
            <p:ph idx="2" type="pic"/>
          </p:nvPr>
        </p:nvSpPr>
        <p:spPr>
          <a:xfrm>
            <a:off x="0" y="0"/>
            <a:ext cx="9144000" cy="51435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154" name="Shape 154"/>
        <p:cNvGrpSpPr/>
        <p:nvPr/>
      </p:nvGrpSpPr>
      <p:grpSpPr>
        <a:xfrm>
          <a:off x="0" y="0"/>
          <a:ext cx="0" cy="0"/>
          <a:chOff x="0" y="0"/>
          <a:chExt cx="0" cy="0"/>
        </a:xfrm>
      </p:grpSpPr>
      <p:sp>
        <p:nvSpPr>
          <p:cNvPr id="155" name="Google Shape;155;p74"/>
          <p:cNvSpPr/>
          <p:nvPr>
            <p:ph idx="2" type="pic"/>
          </p:nvPr>
        </p:nvSpPr>
        <p:spPr>
          <a:xfrm>
            <a:off x="0" y="0"/>
            <a:ext cx="9144000" cy="4123500"/>
          </a:xfrm>
          <a:prstGeom prst="rect">
            <a:avLst/>
          </a:prstGeom>
          <a:noFill/>
          <a:ln>
            <a:noFill/>
          </a:ln>
        </p:spPr>
      </p:sp>
      <p:sp>
        <p:nvSpPr>
          <p:cNvPr id="156" name="Google Shape;156;p74"/>
          <p:cNvSpPr txBox="1"/>
          <p:nvPr>
            <p:ph type="title"/>
          </p:nvPr>
        </p:nvSpPr>
        <p:spPr>
          <a:xfrm>
            <a:off x="640080" y="4266301"/>
            <a:ext cx="6538200" cy="617400"/>
          </a:xfrm>
          <a:prstGeom prst="rect">
            <a:avLst/>
          </a:prstGeom>
          <a:solidFill>
            <a:schemeClr val="lt1"/>
          </a:solid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dk2"/>
              </a:buClr>
              <a:buSzPts val="3300"/>
              <a:buFont typeface="Constantia"/>
              <a:buNone/>
              <a:defRPr>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Layout">
  <p:cSld name="30_Custom Layout">
    <p:spTree>
      <p:nvGrpSpPr>
        <p:cNvPr id="157" name="Shape 157"/>
        <p:cNvGrpSpPr/>
        <p:nvPr/>
      </p:nvGrpSpPr>
      <p:grpSpPr>
        <a:xfrm>
          <a:off x="0" y="0"/>
          <a:ext cx="0" cy="0"/>
          <a:chOff x="0" y="0"/>
          <a:chExt cx="0" cy="0"/>
        </a:xfrm>
      </p:grpSpPr>
      <p:sp>
        <p:nvSpPr>
          <p:cNvPr id="158" name="Google Shape;158;p75"/>
          <p:cNvSpPr/>
          <p:nvPr>
            <p:ph idx="2" type="pic"/>
          </p:nvPr>
        </p:nvSpPr>
        <p:spPr>
          <a:xfrm>
            <a:off x="0" y="0"/>
            <a:ext cx="9144000" cy="41235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Layout">
  <p:cSld name="31_Custom Layout">
    <p:spTree>
      <p:nvGrpSpPr>
        <p:cNvPr id="159" name="Shape 159"/>
        <p:cNvGrpSpPr/>
        <p:nvPr/>
      </p:nvGrpSpPr>
      <p:grpSpPr>
        <a:xfrm>
          <a:off x="0" y="0"/>
          <a:ext cx="0" cy="0"/>
          <a:chOff x="0" y="0"/>
          <a:chExt cx="0" cy="0"/>
        </a:xfrm>
      </p:grpSpPr>
      <p:sp>
        <p:nvSpPr>
          <p:cNvPr id="160" name="Google Shape;160;p77"/>
          <p:cNvSpPr/>
          <p:nvPr>
            <p:ph idx="2" type="pic"/>
          </p:nvPr>
        </p:nvSpPr>
        <p:spPr>
          <a:xfrm>
            <a:off x="628650" y="640081"/>
            <a:ext cx="8515200" cy="38631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17" name="Shape 17"/>
        <p:cNvGrpSpPr/>
        <p:nvPr/>
      </p:nvGrpSpPr>
      <p:grpSpPr>
        <a:xfrm>
          <a:off x="0" y="0"/>
          <a:ext cx="0" cy="0"/>
          <a:chOff x="0" y="0"/>
          <a:chExt cx="0" cy="0"/>
        </a:xfrm>
      </p:grpSpPr>
      <p:sp>
        <p:nvSpPr>
          <p:cNvPr id="18" name="Google Shape;18;p32"/>
          <p:cNvSpPr txBox="1"/>
          <p:nvPr>
            <p:ph idx="1" type="body"/>
          </p:nvPr>
        </p:nvSpPr>
        <p:spPr>
          <a:xfrm>
            <a:off x="3958539" y="2404639"/>
            <a:ext cx="4826700" cy="2111700"/>
          </a:xfrm>
          <a:prstGeom prst="rect">
            <a:avLst/>
          </a:prstGeom>
          <a:noFill/>
          <a:ln>
            <a:noFill/>
          </a:ln>
        </p:spPr>
        <p:txBody>
          <a:bodyPr anchorCtr="0" anchor="t" bIns="34275" lIns="0" spcFirstLastPara="1" rIns="1350000" wrap="square" tIns="162000">
            <a:noAutofit/>
          </a:bodyPr>
          <a:lstStyle>
            <a:lvl1pPr indent="-228600" lvl="0" marL="457200" algn="l">
              <a:lnSpc>
                <a:spcPct val="10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 name="Google Shape;19;p32"/>
          <p:cNvSpPr txBox="1"/>
          <p:nvPr>
            <p:ph type="title"/>
          </p:nvPr>
        </p:nvSpPr>
        <p:spPr>
          <a:xfrm>
            <a:off x="3958540" y="1331640"/>
            <a:ext cx="4826700" cy="994200"/>
          </a:xfrm>
          <a:prstGeom prst="rect">
            <a:avLst/>
          </a:prstGeom>
          <a:noFill/>
          <a:ln>
            <a:noFill/>
          </a:ln>
        </p:spPr>
        <p:txBody>
          <a:bodyPr anchorCtr="0" anchor="b" bIns="34275" lIns="0" spcFirstLastPara="1" rIns="68575" wrap="square" tIns="34275">
            <a:noAutofit/>
          </a:bodyPr>
          <a:lstStyle>
            <a:lvl1pPr lvl="0" algn="l">
              <a:lnSpc>
                <a:spcPct val="90000"/>
              </a:lnSpc>
              <a:spcBef>
                <a:spcPts val="0"/>
              </a:spcBef>
              <a:spcAft>
                <a:spcPts val="0"/>
              </a:spcAft>
              <a:buClr>
                <a:schemeClr val="dk2"/>
              </a:buClr>
              <a:buSzPts val="3300"/>
              <a:buFont typeface="Constantia"/>
              <a:buNone/>
              <a:defRPr>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 name="Google Shape;20;p32"/>
          <p:cNvSpPr/>
          <p:nvPr>
            <p:ph idx="2" type="pic"/>
          </p:nvPr>
        </p:nvSpPr>
        <p:spPr>
          <a:xfrm>
            <a:off x="628650" y="627203"/>
            <a:ext cx="2742900" cy="3889200"/>
          </a:xfrm>
          <a:prstGeom prst="rect">
            <a:avLst/>
          </a:prstGeom>
          <a:solidFill>
            <a:srgbClr val="F2F2F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161" name="Shape 161"/>
        <p:cNvGrpSpPr/>
        <p:nvPr/>
      </p:nvGrpSpPr>
      <p:grpSpPr>
        <a:xfrm>
          <a:off x="0" y="0"/>
          <a:ext cx="0" cy="0"/>
          <a:chOff x="0" y="0"/>
          <a:chExt cx="0" cy="0"/>
        </a:xfrm>
      </p:grpSpPr>
      <p:sp>
        <p:nvSpPr>
          <p:cNvPr id="162" name="Google Shape;162;p78"/>
          <p:cNvSpPr/>
          <p:nvPr>
            <p:ph idx="2" type="pic"/>
          </p:nvPr>
        </p:nvSpPr>
        <p:spPr>
          <a:xfrm>
            <a:off x="985657" y="902827"/>
            <a:ext cx="7172700" cy="3795000"/>
          </a:xfrm>
          <a:prstGeom prst="rect">
            <a:avLst/>
          </a:prstGeom>
          <a:solidFill>
            <a:schemeClr val="lt1"/>
          </a:solidFill>
          <a:ln>
            <a:noFill/>
          </a:ln>
        </p:spPr>
      </p:sp>
      <p:sp>
        <p:nvSpPr>
          <p:cNvPr id="163" name="Google Shape;163;p78"/>
          <p:cNvSpPr txBox="1"/>
          <p:nvPr>
            <p:ph type="title"/>
          </p:nvPr>
        </p:nvSpPr>
        <p:spPr>
          <a:xfrm>
            <a:off x="985656" y="254372"/>
            <a:ext cx="7172700" cy="6174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chemeClr val="dk2"/>
              </a:buClr>
              <a:buSzPts val="3000"/>
              <a:buFont typeface="Constantia"/>
              <a:buNone/>
              <a:defRPr sz="3000">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164" name="Shape 164"/>
        <p:cNvGrpSpPr/>
        <p:nvPr/>
      </p:nvGrpSpPr>
      <p:grpSpPr>
        <a:xfrm>
          <a:off x="0" y="0"/>
          <a:ext cx="0" cy="0"/>
          <a:chOff x="0" y="0"/>
          <a:chExt cx="0" cy="0"/>
        </a:xfrm>
      </p:grpSpPr>
      <p:sp>
        <p:nvSpPr>
          <p:cNvPr id="165" name="Google Shape;165;p79"/>
          <p:cNvSpPr/>
          <p:nvPr>
            <p:ph idx="2" type="pic"/>
          </p:nvPr>
        </p:nvSpPr>
        <p:spPr>
          <a:xfrm>
            <a:off x="627022" y="560250"/>
            <a:ext cx="7890000" cy="4023000"/>
          </a:xfrm>
          <a:prstGeom prst="rect">
            <a:avLst/>
          </a:prstGeom>
          <a:solidFill>
            <a:schemeClr val="lt1"/>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bg>
      <p:bgPr>
        <a:solidFill>
          <a:schemeClr val="lt1"/>
        </a:solidFill>
      </p:bgPr>
    </p:bg>
    <p:spTree>
      <p:nvGrpSpPr>
        <p:cNvPr id="166" name="Shape 166"/>
        <p:cNvGrpSpPr/>
        <p:nvPr/>
      </p:nvGrpSpPr>
      <p:grpSpPr>
        <a:xfrm>
          <a:off x="0" y="0"/>
          <a:ext cx="0" cy="0"/>
          <a:chOff x="0" y="0"/>
          <a:chExt cx="0" cy="0"/>
        </a:xfrm>
      </p:grpSpPr>
      <p:sp>
        <p:nvSpPr>
          <p:cNvPr id="167" name="Google Shape;167;p80"/>
          <p:cNvSpPr/>
          <p:nvPr/>
        </p:nvSpPr>
        <p:spPr>
          <a:xfrm>
            <a:off x="1" y="0"/>
            <a:ext cx="5292000" cy="51435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8" name="Google Shape;168;p80"/>
          <p:cNvSpPr txBox="1"/>
          <p:nvPr>
            <p:ph type="title"/>
          </p:nvPr>
        </p:nvSpPr>
        <p:spPr>
          <a:xfrm>
            <a:off x="628650" y="578644"/>
            <a:ext cx="3943200" cy="1270500"/>
          </a:xfrm>
          <a:prstGeom prst="rect">
            <a:avLst/>
          </a:prstGeom>
          <a:noFill/>
          <a:ln>
            <a:noFill/>
          </a:ln>
        </p:spPr>
        <p:txBody>
          <a:bodyPr anchorCtr="0" anchor="t" bIns="34275" lIns="0" spcFirstLastPara="1" rIns="68575" wrap="square" tIns="34275">
            <a:noAutofit/>
          </a:bodyPr>
          <a:lstStyle>
            <a:lvl1pPr lvl="0" algn="l">
              <a:lnSpc>
                <a:spcPct val="90000"/>
              </a:lnSpc>
              <a:spcBef>
                <a:spcPts val="0"/>
              </a:spcBef>
              <a:spcAft>
                <a:spcPts val="0"/>
              </a:spcAft>
              <a:buClr>
                <a:schemeClr val="lt1"/>
              </a:buClr>
              <a:buSzPts val="4500"/>
              <a:buFont typeface="Constantia"/>
              <a:buNone/>
              <a:defRPr b="1" sz="4500">
                <a:solidFill>
                  <a:schemeClr val="lt1"/>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9" name="Google Shape;169;p80"/>
          <p:cNvSpPr txBox="1"/>
          <p:nvPr>
            <p:ph idx="1" type="body"/>
          </p:nvPr>
        </p:nvSpPr>
        <p:spPr>
          <a:xfrm>
            <a:off x="7126977" y="3347255"/>
            <a:ext cx="1866900" cy="2343300"/>
          </a:xfrm>
          <a:prstGeom prst="rect">
            <a:avLst/>
          </a:prstGeom>
          <a:noFill/>
          <a:ln>
            <a:noFill/>
          </a:ln>
        </p:spPr>
        <p:txBody>
          <a:bodyPr anchorCtr="0" anchor="b" bIns="0" lIns="68575" spcFirstLastPara="1" rIns="68575" wrap="square" tIns="34275">
            <a:noAutofit/>
          </a:bodyPr>
          <a:lstStyle>
            <a:lvl1pPr indent="-228600" lvl="0" marL="457200" algn="r">
              <a:lnSpc>
                <a:spcPct val="90000"/>
              </a:lnSpc>
              <a:spcBef>
                <a:spcPts val="800"/>
              </a:spcBef>
              <a:spcAft>
                <a:spcPts val="0"/>
              </a:spcAft>
              <a:buClr>
                <a:srgbClr val="D8D8D8"/>
              </a:buClr>
              <a:buSzPts val="18800"/>
              <a:buNone/>
              <a:defRPr sz="18800">
                <a:solidFill>
                  <a:srgbClr val="D8D8D8"/>
                </a:solidFill>
                <a:latin typeface="Constantia"/>
                <a:ea typeface="Constantia"/>
                <a:cs typeface="Constantia"/>
                <a:sym typeface="Constantia"/>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bg>
      <p:bgPr>
        <a:solidFill>
          <a:schemeClr val="lt1"/>
        </a:solidFill>
      </p:bgPr>
    </p:bg>
    <p:spTree>
      <p:nvGrpSpPr>
        <p:cNvPr id="170" name="Shape 170"/>
        <p:cNvGrpSpPr/>
        <p:nvPr/>
      </p:nvGrpSpPr>
      <p:grpSpPr>
        <a:xfrm>
          <a:off x="0" y="0"/>
          <a:ext cx="0" cy="0"/>
          <a:chOff x="0" y="0"/>
          <a:chExt cx="0" cy="0"/>
        </a:xfrm>
      </p:grpSpPr>
      <p:sp>
        <p:nvSpPr>
          <p:cNvPr id="171" name="Google Shape;171;p81"/>
          <p:cNvSpPr txBox="1"/>
          <p:nvPr>
            <p:ph idx="1" type="body"/>
          </p:nvPr>
        </p:nvSpPr>
        <p:spPr>
          <a:xfrm>
            <a:off x="5501735" y="2359119"/>
            <a:ext cx="1866900" cy="2343300"/>
          </a:xfrm>
          <a:prstGeom prst="rect">
            <a:avLst/>
          </a:prstGeom>
          <a:noFill/>
          <a:ln>
            <a:noFill/>
          </a:ln>
        </p:spPr>
        <p:txBody>
          <a:bodyPr anchorCtr="0" anchor="b" bIns="0" lIns="68575" spcFirstLastPara="1" rIns="68575" wrap="square" tIns="34275">
            <a:noAutofit/>
          </a:bodyPr>
          <a:lstStyle>
            <a:lvl1pPr indent="-228600" lvl="0" marL="457200" algn="l">
              <a:lnSpc>
                <a:spcPct val="90000"/>
              </a:lnSpc>
              <a:spcBef>
                <a:spcPts val="800"/>
              </a:spcBef>
              <a:spcAft>
                <a:spcPts val="0"/>
              </a:spcAft>
              <a:buClr>
                <a:srgbClr val="5DAAB0"/>
              </a:buClr>
              <a:buSzPts val="18800"/>
              <a:buNone/>
              <a:defRPr sz="18800">
                <a:solidFill>
                  <a:srgbClr val="5DAAB0"/>
                </a:solidFill>
                <a:latin typeface="Constantia"/>
                <a:ea typeface="Constantia"/>
                <a:cs typeface="Constantia"/>
                <a:sym typeface="Constantia"/>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2" name="Google Shape;172;p81"/>
          <p:cNvSpPr/>
          <p:nvPr/>
        </p:nvSpPr>
        <p:spPr>
          <a:xfrm>
            <a:off x="0" y="1045778"/>
            <a:ext cx="5292000" cy="30519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3" name="Google Shape;173;p81"/>
          <p:cNvSpPr txBox="1"/>
          <p:nvPr>
            <p:ph type="title"/>
          </p:nvPr>
        </p:nvSpPr>
        <p:spPr>
          <a:xfrm>
            <a:off x="617220" y="1450657"/>
            <a:ext cx="3954900" cy="1270500"/>
          </a:xfrm>
          <a:prstGeom prst="rect">
            <a:avLst/>
          </a:prstGeom>
          <a:noFill/>
          <a:ln>
            <a:noFill/>
          </a:ln>
        </p:spPr>
        <p:txBody>
          <a:bodyPr anchorCtr="0" anchor="t" bIns="34275" lIns="0" spcFirstLastPara="1" rIns="68575" wrap="square" tIns="34275">
            <a:noAutofit/>
          </a:bodyPr>
          <a:lstStyle>
            <a:lvl1pPr lvl="0" algn="l">
              <a:lnSpc>
                <a:spcPct val="90000"/>
              </a:lnSpc>
              <a:spcBef>
                <a:spcPts val="0"/>
              </a:spcBef>
              <a:spcAft>
                <a:spcPts val="0"/>
              </a:spcAft>
              <a:buClr>
                <a:schemeClr val="lt1"/>
              </a:buClr>
              <a:buSzPts val="4500"/>
              <a:buFont typeface="Constantia"/>
              <a:buNone/>
              <a:defRPr b="1" sz="4500">
                <a:solidFill>
                  <a:schemeClr val="lt1"/>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74" name="Shape 174"/>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and Content">
  <p:cSld name="3_Image and Content">
    <p:spTree>
      <p:nvGrpSpPr>
        <p:cNvPr id="175" name="Shape 175"/>
        <p:cNvGrpSpPr/>
        <p:nvPr/>
      </p:nvGrpSpPr>
      <p:grpSpPr>
        <a:xfrm>
          <a:off x="0" y="0"/>
          <a:ext cx="0" cy="0"/>
          <a:chOff x="0" y="0"/>
          <a:chExt cx="0" cy="0"/>
        </a:xfrm>
      </p:grpSpPr>
      <p:sp>
        <p:nvSpPr>
          <p:cNvPr id="176" name="Google Shape;176;p83"/>
          <p:cNvSpPr/>
          <p:nvPr/>
        </p:nvSpPr>
        <p:spPr>
          <a:xfrm>
            <a:off x="0" y="0"/>
            <a:ext cx="4543500" cy="5143500"/>
          </a:xfrm>
          <a:prstGeom prst="rect">
            <a:avLst/>
          </a:prstGeom>
          <a:solidFill>
            <a:schemeClr val="accent2"/>
          </a:solidFill>
          <a:ln>
            <a:noFill/>
          </a:ln>
        </p:spPr>
        <p:txBody>
          <a:bodyPr anchorCtr="0" anchor="ctr" bIns="34275" lIns="972000" spcFirstLastPara="1" rIns="324000" wrap="square" tIns="3427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2"/>
              </a:solidFill>
              <a:latin typeface="Arial"/>
              <a:ea typeface="Arial"/>
              <a:cs typeface="Arial"/>
              <a:sym typeface="Arial"/>
            </a:endParaRPr>
          </a:p>
        </p:txBody>
      </p:sp>
      <p:sp>
        <p:nvSpPr>
          <p:cNvPr id="177" name="Google Shape;177;p83"/>
          <p:cNvSpPr txBox="1"/>
          <p:nvPr>
            <p:ph type="title"/>
          </p:nvPr>
        </p:nvSpPr>
        <p:spPr>
          <a:xfrm>
            <a:off x="630793" y="825218"/>
            <a:ext cx="3006300" cy="1046400"/>
          </a:xfrm>
          <a:prstGeom prst="rect">
            <a:avLst/>
          </a:prstGeom>
          <a:noFill/>
          <a:ln>
            <a:noFill/>
          </a:ln>
        </p:spPr>
        <p:txBody>
          <a:bodyPr anchorCtr="0" anchor="b" bIns="34275" lIns="0" spcFirstLastPara="1" rIns="68575" wrap="square" tIns="34275">
            <a:noAutofit/>
          </a:bodyPr>
          <a:lstStyle>
            <a:lvl1pPr lvl="0" algn="l">
              <a:lnSpc>
                <a:spcPct val="90000"/>
              </a:lnSpc>
              <a:spcBef>
                <a:spcPts val="0"/>
              </a:spcBef>
              <a:spcAft>
                <a:spcPts val="0"/>
              </a:spcAft>
              <a:buClr>
                <a:schemeClr val="dk2"/>
              </a:buClr>
              <a:buSzPts val="3300"/>
              <a:buFont typeface="Constantia"/>
              <a:buNone/>
              <a:defRPr b="1">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8" name="Google Shape;178;p83"/>
          <p:cNvSpPr txBox="1"/>
          <p:nvPr>
            <p:ph idx="1" type="body"/>
          </p:nvPr>
        </p:nvSpPr>
        <p:spPr>
          <a:xfrm>
            <a:off x="630794" y="1920869"/>
            <a:ext cx="3006300" cy="452100"/>
          </a:xfrm>
          <a:prstGeom prst="rect">
            <a:avLst/>
          </a:prstGeom>
          <a:noFill/>
          <a:ln>
            <a:noFill/>
          </a:ln>
        </p:spPr>
        <p:txBody>
          <a:bodyPr anchorCtr="0" anchor="t" bIns="34275" lIns="0"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solidFill>
                  <a:schemeClr val="dk2"/>
                </a:solidFill>
              </a:defRPr>
            </a:lvl1pPr>
            <a:lvl2pPr indent="-279400" lvl="1" marL="914400" algn="l">
              <a:lnSpc>
                <a:spcPct val="90000"/>
              </a:lnSpc>
              <a:spcBef>
                <a:spcPts val="400"/>
              </a:spcBef>
              <a:spcAft>
                <a:spcPts val="0"/>
              </a:spcAft>
              <a:buClr>
                <a:schemeClr val="dk2"/>
              </a:buClr>
              <a:buSzPts val="800"/>
              <a:buChar char="•"/>
              <a:defRPr sz="800">
                <a:solidFill>
                  <a:schemeClr val="dk2"/>
                </a:solidFill>
              </a:defRPr>
            </a:lvl2pPr>
            <a:lvl3pPr indent="-279400" lvl="2" marL="1371600" algn="l">
              <a:lnSpc>
                <a:spcPct val="90000"/>
              </a:lnSpc>
              <a:spcBef>
                <a:spcPts val="400"/>
              </a:spcBef>
              <a:spcAft>
                <a:spcPts val="0"/>
              </a:spcAft>
              <a:buClr>
                <a:schemeClr val="dk2"/>
              </a:buClr>
              <a:buSzPts val="800"/>
              <a:buChar char="•"/>
              <a:defRPr sz="800">
                <a:solidFill>
                  <a:schemeClr val="dk2"/>
                </a:solidFill>
              </a:defRPr>
            </a:lvl3pPr>
            <a:lvl4pPr indent="-279400" lvl="3" marL="1828800" algn="l">
              <a:lnSpc>
                <a:spcPct val="90000"/>
              </a:lnSpc>
              <a:spcBef>
                <a:spcPts val="400"/>
              </a:spcBef>
              <a:spcAft>
                <a:spcPts val="0"/>
              </a:spcAft>
              <a:buClr>
                <a:schemeClr val="dk2"/>
              </a:buClr>
              <a:buSzPts val="800"/>
              <a:buChar char="•"/>
              <a:defRPr sz="800">
                <a:solidFill>
                  <a:schemeClr val="dk2"/>
                </a:solidFill>
              </a:defRPr>
            </a:lvl4pPr>
            <a:lvl5pPr indent="-279400" lvl="4" marL="2286000" algn="l">
              <a:lnSpc>
                <a:spcPct val="90000"/>
              </a:lnSpc>
              <a:spcBef>
                <a:spcPts val="400"/>
              </a:spcBef>
              <a:spcAft>
                <a:spcPts val="0"/>
              </a:spcAft>
              <a:buClr>
                <a:schemeClr val="dk2"/>
              </a:buClr>
              <a:buSzPts val="800"/>
              <a:buChar char="•"/>
              <a:defRPr sz="800">
                <a:solidFill>
                  <a:schemeClr val="dk2"/>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79" name="Google Shape;179;p83"/>
          <p:cNvCxnSpPr/>
          <p:nvPr/>
        </p:nvCxnSpPr>
        <p:spPr>
          <a:xfrm>
            <a:off x="723982" y="13834"/>
            <a:ext cx="0" cy="1447500"/>
          </a:xfrm>
          <a:prstGeom prst="straightConnector1">
            <a:avLst/>
          </a:prstGeom>
          <a:noFill/>
          <a:ln cap="flat" cmpd="sng" w="19050">
            <a:solidFill>
              <a:schemeClr val="dk2"/>
            </a:solidFill>
            <a:prstDash val="solid"/>
            <a:miter lim="400000"/>
            <a:headEnd len="sm" w="sm" type="none"/>
            <a:tailEnd len="sm" w="sm" type="none"/>
          </a:ln>
        </p:spPr>
      </p:cxnSp>
      <p:sp>
        <p:nvSpPr>
          <p:cNvPr id="180" name="Google Shape;180;p83"/>
          <p:cNvSpPr txBox="1"/>
          <p:nvPr>
            <p:ph idx="2" type="body"/>
          </p:nvPr>
        </p:nvSpPr>
        <p:spPr>
          <a:xfrm>
            <a:off x="5788742" y="806107"/>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1" name="Google Shape;181;p83"/>
          <p:cNvSpPr txBox="1"/>
          <p:nvPr>
            <p:ph idx="3" type="body"/>
          </p:nvPr>
        </p:nvSpPr>
        <p:spPr>
          <a:xfrm>
            <a:off x="5788742" y="1774153"/>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2" name="Google Shape;182;p83"/>
          <p:cNvSpPr txBox="1"/>
          <p:nvPr>
            <p:ph idx="4" type="body"/>
          </p:nvPr>
        </p:nvSpPr>
        <p:spPr>
          <a:xfrm>
            <a:off x="5788742" y="2742199"/>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3" name="Google Shape;183;p83"/>
          <p:cNvSpPr txBox="1"/>
          <p:nvPr>
            <p:ph idx="5" type="body"/>
          </p:nvPr>
        </p:nvSpPr>
        <p:spPr>
          <a:xfrm>
            <a:off x="5788742" y="3710246"/>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4" name="Google Shape;184;p83"/>
          <p:cNvSpPr txBox="1"/>
          <p:nvPr>
            <p:ph idx="6" type="body"/>
          </p:nvPr>
        </p:nvSpPr>
        <p:spPr>
          <a:xfrm>
            <a:off x="628650" y="2458896"/>
            <a:ext cx="3006300" cy="1920600"/>
          </a:xfrm>
          <a:prstGeom prst="rect">
            <a:avLst/>
          </a:prstGeom>
          <a:noFill/>
          <a:ln>
            <a:noFill/>
          </a:ln>
        </p:spPr>
        <p:txBody>
          <a:bodyPr anchorCtr="0" anchor="t" bIns="34275" lIns="0" spcFirstLastPara="1" rIns="68575" wrap="square" tIns="34275">
            <a:noAutofit/>
          </a:bodyPr>
          <a:lstStyle>
            <a:lvl1pPr indent="-228600" lvl="0" marL="457200" algn="l">
              <a:lnSpc>
                <a:spcPct val="10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5" name="Google Shape;185;p83"/>
          <p:cNvSpPr/>
          <p:nvPr>
            <p:ph idx="7" type="pic"/>
          </p:nvPr>
        </p:nvSpPr>
        <p:spPr>
          <a:xfrm>
            <a:off x="5092616" y="781788"/>
            <a:ext cx="603600" cy="603600"/>
          </a:xfrm>
          <a:prstGeom prst="ellipse">
            <a:avLst/>
          </a:prstGeom>
          <a:solidFill>
            <a:schemeClr val="lt1"/>
          </a:solidFill>
          <a:ln cap="flat" cmpd="sng" w="19050">
            <a:solidFill>
              <a:srgbClr val="1F1F26"/>
            </a:solidFill>
            <a:prstDash val="solid"/>
            <a:round/>
            <a:headEnd len="sm" w="sm" type="none"/>
            <a:tailEnd len="sm" w="sm" type="none"/>
          </a:ln>
        </p:spPr>
      </p:sp>
      <p:sp>
        <p:nvSpPr>
          <p:cNvPr id="186" name="Google Shape;186;p83"/>
          <p:cNvSpPr/>
          <p:nvPr>
            <p:ph idx="8" type="pic"/>
          </p:nvPr>
        </p:nvSpPr>
        <p:spPr>
          <a:xfrm>
            <a:off x="5092616" y="1748807"/>
            <a:ext cx="603600" cy="603600"/>
          </a:xfrm>
          <a:prstGeom prst="ellipse">
            <a:avLst/>
          </a:prstGeom>
          <a:solidFill>
            <a:schemeClr val="lt1"/>
          </a:solidFill>
          <a:ln cap="flat" cmpd="sng" w="19050">
            <a:solidFill>
              <a:srgbClr val="1F1F26"/>
            </a:solidFill>
            <a:prstDash val="solid"/>
            <a:round/>
            <a:headEnd len="sm" w="sm" type="none"/>
            <a:tailEnd len="sm" w="sm" type="none"/>
          </a:ln>
        </p:spPr>
      </p:sp>
      <p:sp>
        <p:nvSpPr>
          <p:cNvPr id="187" name="Google Shape;187;p83"/>
          <p:cNvSpPr/>
          <p:nvPr>
            <p:ph idx="9" type="pic"/>
          </p:nvPr>
        </p:nvSpPr>
        <p:spPr>
          <a:xfrm>
            <a:off x="5092616" y="2715826"/>
            <a:ext cx="603600" cy="603600"/>
          </a:xfrm>
          <a:prstGeom prst="ellipse">
            <a:avLst/>
          </a:prstGeom>
          <a:solidFill>
            <a:schemeClr val="lt1"/>
          </a:solidFill>
          <a:ln cap="flat" cmpd="sng" w="19050">
            <a:solidFill>
              <a:srgbClr val="1F1F26"/>
            </a:solidFill>
            <a:prstDash val="solid"/>
            <a:round/>
            <a:headEnd len="sm" w="sm" type="none"/>
            <a:tailEnd len="sm" w="sm" type="none"/>
          </a:ln>
        </p:spPr>
      </p:sp>
      <p:sp>
        <p:nvSpPr>
          <p:cNvPr id="188" name="Google Shape;188;p83"/>
          <p:cNvSpPr/>
          <p:nvPr>
            <p:ph idx="13" type="pic"/>
          </p:nvPr>
        </p:nvSpPr>
        <p:spPr>
          <a:xfrm>
            <a:off x="5092616" y="3682846"/>
            <a:ext cx="603600" cy="603600"/>
          </a:xfrm>
          <a:prstGeom prst="ellipse">
            <a:avLst/>
          </a:prstGeom>
          <a:solidFill>
            <a:schemeClr val="lt1"/>
          </a:solidFill>
          <a:ln cap="flat" cmpd="sng" w="19050">
            <a:solidFill>
              <a:srgbClr val="1F1F26"/>
            </a:solidFill>
            <a:prstDash val="solid"/>
            <a:round/>
            <a:headEnd len="sm" w="sm" type="none"/>
            <a:tailEnd len="sm" w="sm" type="none"/>
          </a:ln>
        </p:spPr>
      </p:sp>
    </p:spTree>
  </p:cSld>
  <p:clrMapOvr>
    <a:masterClrMapping/>
  </p:clrMapOvr>
  <p:extLst>
    <p:ext uri="{DCECCB84-F9BA-43D5-87BE-67443E8EF086}">
      <p15:sldGuideLst>
        <p15:guide id="1" orient="horz" pos="1620">
          <p15:clr>
            <a:srgbClr val="FBAE40"/>
          </p15:clr>
        </p15:guide>
        <p15:guide id="2" pos="403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and Content">
  <p:cSld name="4_Image and Content">
    <p:spTree>
      <p:nvGrpSpPr>
        <p:cNvPr id="189" name="Shape 189"/>
        <p:cNvGrpSpPr/>
        <p:nvPr/>
      </p:nvGrpSpPr>
      <p:grpSpPr>
        <a:xfrm>
          <a:off x="0" y="0"/>
          <a:ext cx="0" cy="0"/>
          <a:chOff x="0" y="0"/>
          <a:chExt cx="0" cy="0"/>
        </a:xfrm>
      </p:grpSpPr>
      <p:sp>
        <p:nvSpPr>
          <p:cNvPr id="190" name="Google Shape;190;p84"/>
          <p:cNvSpPr/>
          <p:nvPr>
            <p:ph idx="2" type="pic"/>
          </p:nvPr>
        </p:nvSpPr>
        <p:spPr>
          <a:xfrm>
            <a:off x="631031" y="2322924"/>
            <a:ext cx="3006000" cy="2056800"/>
          </a:xfrm>
          <a:prstGeom prst="rect">
            <a:avLst/>
          </a:prstGeom>
          <a:noFill/>
          <a:ln>
            <a:noFill/>
          </a:ln>
        </p:spPr>
      </p:sp>
      <p:sp>
        <p:nvSpPr>
          <p:cNvPr id="191" name="Google Shape;191;p84"/>
          <p:cNvSpPr txBox="1"/>
          <p:nvPr>
            <p:ph type="title"/>
          </p:nvPr>
        </p:nvSpPr>
        <p:spPr>
          <a:xfrm>
            <a:off x="630793" y="825218"/>
            <a:ext cx="3006300" cy="1046400"/>
          </a:xfrm>
          <a:prstGeom prst="rect">
            <a:avLst/>
          </a:prstGeom>
          <a:noFill/>
          <a:ln>
            <a:noFill/>
          </a:ln>
        </p:spPr>
        <p:txBody>
          <a:bodyPr anchorCtr="0" anchor="b" bIns="34275" lIns="0" spcFirstLastPara="1" rIns="68575" wrap="square" tIns="34275">
            <a:noAutofit/>
          </a:bodyPr>
          <a:lstStyle>
            <a:lvl1pPr lvl="0" algn="l">
              <a:lnSpc>
                <a:spcPct val="90000"/>
              </a:lnSpc>
              <a:spcBef>
                <a:spcPts val="0"/>
              </a:spcBef>
              <a:spcAft>
                <a:spcPts val="0"/>
              </a:spcAft>
              <a:buClr>
                <a:schemeClr val="dk2"/>
              </a:buClr>
              <a:buSzPts val="3000"/>
              <a:buFont typeface="Constantia"/>
              <a:buNone/>
              <a:defRPr b="1" sz="3000">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2" name="Google Shape;192;p84"/>
          <p:cNvSpPr txBox="1"/>
          <p:nvPr>
            <p:ph idx="1" type="body"/>
          </p:nvPr>
        </p:nvSpPr>
        <p:spPr>
          <a:xfrm>
            <a:off x="630794" y="1920869"/>
            <a:ext cx="3006300" cy="281400"/>
          </a:xfrm>
          <a:prstGeom prst="rect">
            <a:avLst/>
          </a:prstGeom>
          <a:noFill/>
          <a:ln>
            <a:noFill/>
          </a:ln>
        </p:spPr>
        <p:txBody>
          <a:bodyPr anchorCtr="0" anchor="t" bIns="34275" lIns="0"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solidFill>
                  <a:schemeClr val="dk2"/>
                </a:solidFill>
              </a:defRPr>
            </a:lvl1pPr>
            <a:lvl2pPr indent="-279400" lvl="1" marL="914400" algn="l">
              <a:lnSpc>
                <a:spcPct val="90000"/>
              </a:lnSpc>
              <a:spcBef>
                <a:spcPts val="400"/>
              </a:spcBef>
              <a:spcAft>
                <a:spcPts val="0"/>
              </a:spcAft>
              <a:buClr>
                <a:schemeClr val="dk2"/>
              </a:buClr>
              <a:buSzPts val="800"/>
              <a:buChar char="•"/>
              <a:defRPr sz="800">
                <a:solidFill>
                  <a:schemeClr val="dk2"/>
                </a:solidFill>
              </a:defRPr>
            </a:lvl2pPr>
            <a:lvl3pPr indent="-279400" lvl="2" marL="1371600" algn="l">
              <a:lnSpc>
                <a:spcPct val="90000"/>
              </a:lnSpc>
              <a:spcBef>
                <a:spcPts val="400"/>
              </a:spcBef>
              <a:spcAft>
                <a:spcPts val="0"/>
              </a:spcAft>
              <a:buClr>
                <a:schemeClr val="dk2"/>
              </a:buClr>
              <a:buSzPts val="800"/>
              <a:buChar char="•"/>
              <a:defRPr sz="800">
                <a:solidFill>
                  <a:schemeClr val="dk2"/>
                </a:solidFill>
              </a:defRPr>
            </a:lvl3pPr>
            <a:lvl4pPr indent="-279400" lvl="3" marL="1828800" algn="l">
              <a:lnSpc>
                <a:spcPct val="90000"/>
              </a:lnSpc>
              <a:spcBef>
                <a:spcPts val="400"/>
              </a:spcBef>
              <a:spcAft>
                <a:spcPts val="0"/>
              </a:spcAft>
              <a:buClr>
                <a:schemeClr val="dk2"/>
              </a:buClr>
              <a:buSzPts val="800"/>
              <a:buChar char="•"/>
              <a:defRPr sz="800">
                <a:solidFill>
                  <a:schemeClr val="dk2"/>
                </a:solidFill>
              </a:defRPr>
            </a:lvl4pPr>
            <a:lvl5pPr indent="-279400" lvl="4" marL="2286000" algn="l">
              <a:lnSpc>
                <a:spcPct val="90000"/>
              </a:lnSpc>
              <a:spcBef>
                <a:spcPts val="400"/>
              </a:spcBef>
              <a:spcAft>
                <a:spcPts val="0"/>
              </a:spcAft>
              <a:buClr>
                <a:schemeClr val="dk2"/>
              </a:buClr>
              <a:buSzPts val="800"/>
              <a:buChar char="•"/>
              <a:defRPr sz="800">
                <a:solidFill>
                  <a:schemeClr val="dk2"/>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93" name="Google Shape;193;p84"/>
          <p:cNvCxnSpPr/>
          <p:nvPr/>
        </p:nvCxnSpPr>
        <p:spPr>
          <a:xfrm>
            <a:off x="723982" y="13834"/>
            <a:ext cx="0" cy="1447500"/>
          </a:xfrm>
          <a:prstGeom prst="straightConnector1">
            <a:avLst/>
          </a:prstGeom>
          <a:noFill/>
          <a:ln cap="flat" cmpd="sng" w="19050">
            <a:solidFill>
              <a:schemeClr val="dk2"/>
            </a:solidFill>
            <a:prstDash val="solid"/>
            <a:miter lim="400000"/>
            <a:headEnd len="sm" w="sm" type="none"/>
            <a:tailEnd len="sm" w="sm" type="none"/>
          </a:ln>
        </p:spPr>
      </p:cxnSp>
      <p:sp>
        <p:nvSpPr>
          <p:cNvPr id="194" name="Google Shape;194;p84"/>
          <p:cNvSpPr txBox="1"/>
          <p:nvPr>
            <p:ph idx="3" type="body"/>
          </p:nvPr>
        </p:nvSpPr>
        <p:spPr>
          <a:xfrm>
            <a:off x="5788742" y="806107"/>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5" name="Google Shape;195;p84"/>
          <p:cNvSpPr txBox="1"/>
          <p:nvPr>
            <p:ph idx="4" type="body"/>
          </p:nvPr>
        </p:nvSpPr>
        <p:spPr>
          <a:xfrm>
            <a:off x="5788742" y="1774153"/>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6" name="Google Shape;196;p84"/>
          <p:cNvSpPr txBox="1"/>
          <p:nvPr>
            <p:ph idx="5" type="body"/>
          </p:nvPr>
        </p:nvSpPr>
        <p:spPr>
          <a:xfrm>
            <a:off x="5788742" y="2742199"/>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 name="Google Shape;197;p84"/>
          <p:cNvSpPr txBox="1"/>
          <p:nvPr>
            <p:ph idx="6" type="body"/>
          </p:nvPr>
        </p:nvSpPr>
        <p:spPr>
          <a:xfrm>
            <a:off x="5788742" y="3710246"/>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8" name="Google Shape;198;p84"/>
          <p:cNvSpPr/>
          <p:nvPr>
            <p:ph idx="7" type="pic"/>
          </p:nvPr>
        </p:nvSpPr>
        <p:spPr>
          <a:xfrm>
            <a:off x="5092616" y="781788"/>
            <a:ext cx="603600" cy="603600"/>
          </a:xfrm>
          <a:prstGeom prst="ellipse">
            <a:avLst/>
          </a:prstGeom>
          <a:solidFill>
            <a:schemeClr val="accent1"/>
          </a:solidFill>
          <a:ln>
            <a:noFill/>
          </a:ln>
        </p:spPr>
      </p:sp>
      <p:sp>
        <p:nvSpPr>
          <p:cNvPr id="199" name="Google Shape;199;p84"/>
          <p:cNvSpPr/>
          <p:nvPr>
            <p:ph idx="8" type="pic"/>
          </p:nvPr>
        </p:nvSpPr>
        <p:spPr>
          <a:xfrm>
            <a:off x="5092616" y="1748807"/>
            <a:ext cx="603600" cy="603600"/>
          </a:xfrm>
          <a:prstGeom prst="ellipse">
            <a:avLst/>
          </a:prstGeom>
          <a:solidFill>
            <a:schemeClr val="accent1"/>
          </a:solidFill>
          <a:ln>
            <a:noFill/>
          </a:ln>
        </p:spPr>
      </p:sp>
      <p:sp>
        <p:nvSpPr>
          <p:cNvPr id="200" name="Google Shape;200;p84"/>
          <p:cNvSpPr/>
          <p:nvPr>
            <p:ph idx="9" type="pic"/>
          </p:nvPr>
        </p:nvSpPr>
        <p:spPr>
          <a:xfrm>
            <a:off x="5092616" y="2715826"/>
            <a:ext cx="603600" cy="603600"/>
          </a:xfrm>
          <a:prstGeom prst="ellipse">
            <a:avLst/>
          </a:prstGeom>
          <a:solidFill>
            <a:schemeClr val="accent1"/>
          </a:solidFill>
          <a:ln>
            <a:noFill/>
          </a:ln>
        </p:spPr>
      </p:sp>
      <p:sp>
        <p:nvSpPr>
          <p:cNvPr id="201" name="Google Shape;201;p84"/>
          <p:cNvSpPr/>
          <p:nvPr>
            <p:ph idx="13" type="pic"/>
          </p:nvPr>
        </p:nvSpPr>
        <p:spPr>
          <a:xfrm>
            <a:off x="5092616" y="3682846"/>
            <a:ext cx="603600" cy="603600"/>
          </a:xfrm>
          <a:prstGeom prst="ellipse">
            <a:avLst/>
          </a:prstGeom>
          <a:solidFill>
            <a:schemeClr val="accent1"/>
          </a:solidFill>
          <a:ln>
            <a:noFill/>
          </a:ln>
        </p:spPr>
      </p:sp>
    </p:spTree>
  </p:cSld>
  <p:clrMapOvr>
    <a:masterClrMapping/>
  </p:clrMapOvr>
  <p:extLst>
    <p:ext uri="{DCECCB84-F9BA-43D5-87BE-67443E8EF086}">
      <p15:sldGuideLst>
        <p15:guide id="1" orient="horz" pos="1620">
          <p15:clr>
            <a:srgbClr val="FBAE40"/>
          </p15:clr>
        </p15:guide>
        <p15:guide id="2" pos="289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and Content">
  <p:cSld name="2_Image and Content">
    <p:spTree>
      <p:nvGrpSpPr>
        <p:cNvPr id="202" name="Shape 202"/>
        <p:cNvGrpSpPr/>
        <p:nvPr/>
      </p:nvGrpSpPr>
      <p:grpSpPr>
        <a:xfrm>
          <a:off x="0" y="0"/>
          <a:ext cx="0" cy="0"/>
          <a:chOff x="0" y="0"/>
          <a:chExt cx="0" cy="0"/>
        </a:xfrm>
      </p:grpSpPr>
      <p:sp>
        <p:nvSpPr>
          <p:cNvPr id="203" name="Google Shape;203;p85"/>
          <p:cNvSpPr/>
          <p:nvPr/>
        </p:nvSpPr>
        <p:spPr>
          <a:xfrm>
            <a:off x="0" y="2791104"/>
            <a:ext cx="9144000" cy="2352300"/>
          </a:xfrm>
          <a:prstGeom prst="rect">
            <a:avLst/>
          </a:prstGeom>
          <a:solidFill>
            <a:schemeClr val="accent2"/>
          </a:solidFill>
          <a:ln>
            <a:noFill/>
          </a:ln>
        </p:spPr>
        <p:txBody>
          <a:bodyPr anchorCtr="0" anchor="ctr" bIns="34275" lIns="972000" spcFirstLastPara="1" rIns="324000" wrap="square" tIns="3427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2"/>
              </a:solidFill>
              <a:latin typeface="Arial"/>
              <a:ea typeface="Arial"/>
              <a:cs typeface="Arial"/>
              <a:sym typeface="Arial"/>
            </a:endParaRPr>
          </a:p>
        </p:txBody>
      </p:sp>
      <p:sp>
        <p:nvSpPr>
          <p:cNvPr id="204" name="Google Shape;204;p85"/>
          <p:cNvSpPr txBox="1"/>
          <p:nvPr>
            <p:ph type="title"/>
          </p:nvPr>
        </p:nvSpPr>
        <p:spPr>
          <a:xfrm>
            <a:off x="501407" y="268958"/>
            <a:ext cx="8141100" cy="603600"/>
          </a:xfrm>
          <a:prstGeom prst="rect">
            <a:avLst/>
          </a:prstGeom>
          <a:noFill/>
          <a:ln>
            <a:noFill/>
          </a:ln>
        </p:spPr>
        <p:txBody>
          <a:bodyPr anchorCtr="0" anchor="b" bIns="34275" lIns="0" spcFirstLastPara="1" rIns="68575" wrap="square" tIns="34275">
            <a:noAutofit/>
          </a:bodyPr>
          <a:lstStyle>
            <a:lvl1pPr lvl="0" algn="ctr">
              <a:lnSpc>
                <a:spcPct val="90000"/>
              </a:lnSpc>
              <a:spcBef>
                <a:spcPts val="0"/>
              </a:spcBef>
              <a:spcAft>
                <a:spcPts val="0"/>
              </a:spcAft>
              <a:buClr>
                <a:schemeClr val="dk2"/>
              </a:buClr>
              <a:buSzPts val="3000"/>
              <a:buFont typeface="Constantia"/>
              <a:buNone/>
              <a:defRPr b="1" sz="3000">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5" name="Google Shape;205;p85"/>
          <p:cNvSpPr/>
          <p:nvPr>
            <p:ph idx="2" type="pic"/>
          </p:nvPr>
        </p:nvSpPr>
        <p:spPr>
          <a:xfrm>
            <a:off x="1097477" y="2007907"/>
            <a:ext cx="603600" cy="603600"/>
          </a:xfrm>
          <a:prstGeom prst="ellipse">
            <a:avLst/>
          </a:prstGeom>
          <a:solidFill>
            <a:schemeClr val="lt1"/>
          </a:solidFill>
          <a:ln cap="flat" cmpd="sng" w="19050">
            <a:solidFill>
              <a:srgbClr val="1F1F26"/>
            </a:solidFill>
            <a:prstDash val="solid"/>
            <a:round/>
            <a:headEnd len="sm" w="sm" type="none"/>
            <a:tailEnd len="sm" w="sm" type="none"/>
          </a:ln>
        </p:spPr>
      </p:sp>
      <p:sp>
        <p:nvSpPr>
          <p:cNvPr id="206" name="Google Shape;206;p85"/>
          <p:cNvSpPr/>
          <p:nvPr>
            <p:ph idx="3" type="pic"/>
          </p:nvPr>
        </p:nvSpPr>
        <p:spPr>
          <a:xfrm>
            <a:off x="3232956" y="2007907"/>
            <a:ext cx="603600" cy="603600"/>
          </a:xfrm>
          <a:prstGeom prst="ellipse">
            <a:avLst/>
          </a:prstGeom>
          <a:solidFill>
            <a:schemeClr val="lt1"/>
          </a:solidFill>
          <a:ln cap="flat" cmpd="sng" w="19050">
            <a:solidFill>
              <a:srgbClr val="1F1F26"/>
            </a:solidFill>
            <a:prstDash val="solid"/>
            <a:round/>
            <a:headEnd len="sm" w="sm" type="none"/>
            <a:tailEnd len="sm" w="sm" type="none"/>
          </a:ln>
        </p:spPr>
      </p:sp>
      <p:sp>
        <p:nvSpPr>
          <p:cNvPr id="207" name="Google Shape;207;p85"/>
          <p:cNvSpPr/>
          <p:nvPr>
            <p:ph idx="4" type="pic"/>
          </p:nvPr>
        </p:nvSpPr>
        <p:spPr>
          <a:xfrm>
            <a:off x="5368435" y="2007907"/>
            <a:ext cx="603600" cy="603600"/>
          </a:xfrm>
          <a:prstGeom prst="ellipse">
            <a:avLst/>
          </a:prstGeom>
          <a:solidFill>
            <a:schemeClr val="lt1"/>
          </a:solidFill>
          <a:ln cap="flat" cmpd="sng" w="19050">
            <a:solidFill>
              <a:srgbClr val="1F1F26"/>
            </a:solidFill>
            <a:prstDash val="solid"/>
            <a:round/>
            <a:headEnd len="sm" w="sm" type="none"/>
            <a:tailEnd len="sm" w="sm" type="none"/>
          </a:ln>
        </p:spPr>
      </p:sp>
      <p:sp>
        <p:nvSpPr>
          <p:cNvPr id="208" name="Google Shape;208;p85"/>
          <p:cNvSpPr/>
          <p:nvPr>
            <p:ph idx="5" type="pic"/>
          </p:nvPr>
        </p:nvSpPr>
        <p:spPr>
          <a:xfrm>
            <a:off x="7503913" y="2007907"/>
            <a:ext cx="603600" cy="603600"/>
          </a:xfrm>
          <a:prstGeom prst="ellipse">
            <a:avLst/>
          </a:prstGeom>
          <a:solidFill>
            <a:schemeClr val="lt1"/>
          </a:solidFill>
          <a:ln cap="flat" cmpd="sng" w="19050">
            <a:solidFill>
              <a:srgbClr val="1F1F26"/>
            </a:solidFill>
            <a:prstDash val="solid"/>
            <a:round/>
            <a:headEnd len="sm" w="sm" type="none"/>
            <a:tailEnd len="sm" w="sm" type="none"/>
          </a:ln>
        </p:spPr>
      </p:sp>
      <p:sp>
        <p:nvSpPr>
          <p:cNvPr id="209" name="Google Shape;209;p85"/>
          <p:cNvSpPr txBox="1"/>
          <p:nvPr>
            <p:ph idx="1" type="body"/>
          </p:nvPr>
        </p:nvSpPr>
        <p:spPr>
          <a:xfrm>
            <a:off x="473085" y="2940607"/>
            <a:ext cx="1852500" cy="5487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0" name="Google Shape;210;p85"/>
          <p:cNvSpPr txBox="1"/>
          <p:nvPr>
            <p:ph idx="6" type="body"/>
          </p:nvPr>
        </p:nvSpPr>
        <p:spPr>
          <a:xfrm>
            <a:off x="2607619" y="2942814"/>
            <a:ext cx="1852500" cy="5487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1" name="Google Shape;211;p85"/>
          <p:cNvSpPr txBox="1"/>
          <p:nvPr>
            <p:ph idx="7" type="body"/>
          </p:nvPr>
        </p:nvSpPr>
        <p:spPr>
          <a:xfrm>
            <a:off x="4742152" y="2940607"/>
            <a:ext cx="1852500" cy="5487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2" name="Google Shape;212;p85"/>
          <p:cNvSpPr txBox="1"/>
          <p:nvPr>
            <p:ph idx="8" type="body"/>
          </p:nvPr>
        </p:nvSpPr>
        <p:spPr>
          <a:xfrm>
            <a:off x="6876687" y="2937470"/>
            <a:ext cx="1852500" cy="5487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3" name="Google Shape;213;p85"/>
          <p:cNvSpPr txBox="1"/>
          <p:nvPr>
            <p:ph idx="9" type="body"/>
          </p:nvPr>
        </p:nvSpPr>
        <p:spPr>
          <a:xfrm>
            <a:off x="628650" y="1002976"/>
            <a:ext cx="8013900" cy="406200"/>
          </a:xfrm>
          <a:prstGeom prst="rect">
            <a:avLst/>
          </a:prstGeom>
          <a:noFill/>
          <a:ln>
            <a:noFill/>
          </a:ln>
        </p:spPr>
        <p:txBody>
          <a:bodyPr anchorCtr="0" anchor="t" bIns="34275" lIns="0" spcFirstLastPara="1" rIns="68575" wrap="square" tIns="34275">
            <a:noAutofit/>
          </a:bodyPr>
          <a:lstStyle>
            <a:lvl1pPr indent="-228600" lvl="0" marL="457200" algn="ctr">
              <a:lnSpc>
                <a:spcPct val="10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9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and Content">
  <p:cSld name="5_Image and Content">
    <p:spTree>
      <p:nvGrpSpPr>
        <p:cNvPr id="214" name="Shape 214"/>
        <p:cNvGrpSpPr/>
        <p:nvPr/>
      </p:nvGrpSpPr>
      <p:grpSpPr>
        <a:xfrm>
          <a:off x="0" y="0"/>
          <a:ext cx="0" cy="0"/>
          <a:chOff x="0" y="0"/>
          <a:chExt cx="0" cy="0"/>
        </a:xfrm>
      </p:grpSpPr>
      <p:sp>
        <p:nvSpPr>
          <p:cNvPr id="215" name="Google Shape;215;p86"/>
          <p:cNvSpPr txBox="1"/>
          <p:nvPr>
            <p:ph type="title"/>
          </p:nvPr>
        </p:nvSpPr>
        <p:spPr>
          <a:xfrm>
            <a:off x="501407" y="779497"/>
            <a:ext cx="8141100" cy="603600"/>
          </a:xfrm>
          <a:prstGeom prst="rect">
            <a:avLst/>
          </a:prstGeom>
          <a:noFill/>
          <a:ln>
            <a:noFill/>
          </a:ln>
        </p:spPr>
        <p:txBody>
          <a:bodyPr anchorCtr="0" anchor="b" bIns="34275" lIns="0" spcFirstLastPara="1" rIns="68575" wrap="square" tIns="34275">
            <a:noAutofit/>
          </a:bodyPr>
          <a:lstStyle>
            <a:lvl1pPr lvl="0" algn="ctr">
              <a:lnSpc>
                <a:spcPct val="90000"/>
              </a:lnSpc>
              <a:spcBef>
                <a:spcPts val="0"/>
              </a:spcBef>
              <a:spcAft>
                <a:spcPts val="0"/>
              </a:spcAft>
              <a:buClr>
                <a:schemeClr val="dk2"/>
              </a:buClr>
              <a:buSzPts val="3000"/>
              <a:buFont typeface="Constantia"/>
              <a:buNone/>
              <a:defRPr b="1" sz="3000">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6" name="Google Shape;216;p86"/>
          <p:cNvSpPr/>
          <p:nvPr>
            <p:ph idx="2" type="pic"/>
          </p:nvPr>
        </p:nvSpPr>
        <p:spPr>
          <a:xfrm>
            <a:off x="1005840" y="2426811"/>
            <a:ext cx="786900" cy="786900"/>
          </a:xfrm>
          <a:prstGeom prst="ellipse">
            <a:avLst/>
          </a:prstGeom>
          <a:solidFill>
            <a:schemeClr val="accent1"/>
          </a:solidFill>
          <a:ln>
            <a:noFill/>
          </a:ln>
        </p:spPr>
      </p:sp>
      <p:sp>
        <p:nvSpPr>
          <p:cNvPr id="217" name="Google Shape;217;p86"/>
          <p:cNvSpPr/>
          <p:nvPr>
            <p:ph idx="3" type="pic"/>
          </p:nvPr>
        </p:nvSpPr>
        <p:spPr>
          <a:xfrm>
            <a:off x="3141319" y="2426811"/>
            <a:ext cx="786900" cy="786900"/>
          </a:xfrm>
          <a:prstGeom prst="ellipse">
            <a:avLst/>
          </a:prstGeom>
          <a:solidFill>
            <a:schemeClr val="accent1"/>
          </a:solidFill>
          <a:ln>
            <a:noFill/>
          </a:ln>
        </p:spPr>
      </p:sp>
      <p:sp>
        <p:nvSpPr>
          <p:cNvPr id="218" name="Google Shape;218;p86"/>
          <p:cNvSpPr/>
          <p:nvPr>
            <p:ph idx="4" type="pic"/>
          </p:nvPr>
        </p:nvSpPr>
        <p:spPr>
          <a:xfrm>
            <a:off x="5276797" y="2426811"/>
            <a:ext cx="786900" cy="786900"/>
          </a:xfrm>
          <a:prstGeom prst="ellipse">
            <a:avLst/>
          </a:prstGeom>
          <a:solidFill>
            <a:schemeClr val="accent1"/>
          </a:solidFill>
          <a:ln>
            <a:noFill/>
          </a:ln>
        </p:spPr>
      </p:sp>
      <p:sp>
        <p:nvSpPr>
          <p:cNvPr id="219" name="Google Shape;219;p86"/>
          <p:cNvSpPr/>
          <p:nvPr>
            <p:ph idx="5" type="pic"/>
          </p:nvPr>
        </p:nvSpPr>
        <p:spPr>
          <a:xfrm>
            <a:off x="7412276" y="2426811"/>
            <a:ext cx="786900" cy="786900"/>
          </a:xfrm>
          <a:prstGeom prst="ellipse">
            <a:avLst/>
          </a:prstGeom>
          <a:solidFill>
            <a:schemeClr val="accent1"/>
          </a:solidFill>
          <a:ln>
            <a:noFill/>
          </a:ln>
        </p:spPr>
      </p:sp>
      <p:sp>
        <p:nvSpPr>
          <p:cNvPr id="220" name="Google Shape;220;p86"/>
          <p:cNvSpPr txBox="1"/>
          <p:nvPr>
            <p:ph idx="1" type="body"/>
          </p:nvPr>
        </p:nvSpPr>
        <p:spPr>
          <a:xfrm>
            <a:off x="473085" y="3451147"/>
            <a:ext cx="1852500" cy="5487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 name="Google Shape;221;p86"/>
          <p:cNvSpPr txBox="1"/>
          <p:nvPr>
            <p:ph idx="6" type="body"/>
          </p:nvPr>
        </p:nvSpPr>
        <p:spPr>
          <a:xfrm>
            <a:off x="2607619" y="3453354"/>
            <a:ext cx="1852500" cy="5487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2" name="Google Shape;222;p86"/>
          <p:cNvSpPr txBox="1"/>
          <p:nvPr>
            <p:ph idx="7" type="body"/>
          </p:nvPr>
        </p:nvSpPr>
        <p:spPr>
          <a:xfrm>
            <a:off x="4742152" y="3451147"/>
            <a:ext cx="1852500" cy="5487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 name="Google Shape;223;p86"/>
          <p:cNvSpPr txBox="1"/>
          <p:nvPr>
            <p:ph idx="8" type="body"/>
          </p:nvPr>
        </p:nvSpPr>
        <p:spPr>
          <a:xfrm>
            <a:off x="6876687" y="3448010"/>
            <a:ext cx="1852500" cy="5487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4" name="Google Shape;224;p86"/>
          <p:cNvSpPr txBox="1"/>
          <p:nvPr>
            <p:ph idx="9" type="body"/>
          </p:nvPr>
        </p:nvSpPr>
        <p:spPr>
          <a:xfrm>
            <a:off x="628650" y="1513517"/>
            <a:ext cx="8013900" cy="406200"/>
          </a:xfrm>
          <a:prstGeom prst="rect">
            <a:avLst/>
          </a:prstGeom>
          <a:noFill/>
          <a:ln>
            <a:noFill/>
          </a:ln>
        </p:spPr>
        <p:txBody>
          <a:bodyPr anchorCtr="0" anchor="t" bIns="34275" lIns="0" spcFirstLastPara="1" rIns="68575" wrap="square" tIns="34275">
            <a:noAutofit/>
          </a:bodyPr>
          <a:lstStyle>
            <a:lvl1pPr indent="-228600" lvl="0" marL="457200" algn="ctr">
              <a:lnSpc>
                <a:spcPct val="10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9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and Content">
  <p:cSld name="1_Image and Content">
    <p:spTree>
      <p:nvGrpSpPr>
        <p:cNvPr id="225" name="Shape 225"/>
        <p:cNvGrpSpPr/>
        <p:nvPr/>
      </p:nvGrpSpPr>
      <p:grpSpPr>
        <a:xfrm>
          <a:off x="0" y="0"/>
          <a:ext cx="0" cy="0"/>
          <a:chOff x="0" y="0"/>
          <a:chExt cx="0" cy="0"/>
        </a:xfrm>
      </p:grpSpPr>
      <p:sp>
        <p:nvSpPr>
          <p:cNvPr id="226" name="Google Shape;226;p87"/>
          <p:cNvSpPr/>
          <p:nvPr/>
        </p:nvSpPr>
        <p:spPr>
          <a:xfrm>
            <a:off x="4600575" y="0"/>
            <a:ext cx="4543500" cy="5143500"/>
          </a:xfrm>
          <a:prstGeom prst="rect">
            <a:avLst/>
          </a:prstGeom>
          <a:solidFill>
            <a:srgbClr val="DFE3E9"/>
          </a:solidFill>
          <a:ln>
            <a:noFill/>
          </a:ln>
        </p:spPr>
        <p:txBody>
          <a:bodyPr anchorCtr="0" anchor="ctr" bIns="34275" lIns="972000" spcFirstLastPara="1" rIns="324000" wrap="square" tIns="3427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2"/>
              </a:solidFill>
              <a:latin typeface="Arial"/>
              <a:ea typeface="Arial"/>
              <a:cs typeface="Arial"/>
              <a:sym typeface="Arial"/>
            </a:endParaRPr>
          </a:p>
        </p:txBody>
      </p:sp>
      <p:sp>
        <p:nvSpPr>
          <p:cNvPr id="227" name="Google Shape;227;p87"/>
          <p:cNvSpPr txBox="1"/>
          <p:nvPr>
            <p:ph type="title"/>
          </p:nvPr>
        </p:nvSpPr>
        <p:spPr>
          <a:xfrm>
            <a:off x="630793" y="1675957"/>
            <a:ext cx="3006300" cy="1046400"/>
          </a:xfrm>
          <a:prstGeom prst="rect">
            <a:avLst/>
          </a:prstGeom>
          <a:noFill/>
          <a:ln>
            <a:noFill/>
          </a:ln>
        </p:spPr>
        <p:txBody>
          <a:bodyPr anchorCtr="0" anchor="b" bIns="34275" lIns="0" spcFirstLastPara="1" rIns="68575" wrap="square" tIns="34275">
            <a:noAutofit/>
          </a:bodyPr>
          <a:lstStyle>
            <a:lvl1pPr lvl="0" algn="l">
              <a:lnSpc>
                <a:spcPct val="90000"/>
              </a:lnSpc>
              <a:spcBef>
                <a:spcPts val="0"/>
              </a:spcBef>
              <a:spcAft>
                <a:spcPts val="0"/>
              </a:spcAft>
              <a:buClr>
                <a:schemeClr val="dk2"/>
              </a:buClr>
              <a:buSzPts val="3300"/>
              <a:buFont typeface="Constantia"/>
              <a:buNone/>
              <a:defRPr b="1">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8" name="Google Shape;228;p87"/>
          <p:cNvSpPr txBox="1"/>
          <p:nvPr>
            <p:ph idx="1" type="body"/>
          </p:nvPr>
        </p:nvSpPr>
        <p:spPr>
          <a:xfrm>
            <a:off x="630794" y="2771609"/>
            <a:ext cx="3006300" cy="452100"/>
          </a:xfrm>
          <a:prstGeom prst="rect">
            <a:avLst/>
          </a:prstGeom>
          <a:noFill/>
          <a:ln>
            <a:noFill/>
          </a:ln>
        </p:spPr>
        <p:txBody>
          <a:bodyPr anchorCtr="0" anchor="t" bIns="34275" lIns="0"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solidFill>
                  <a:schemeClr val="dk2"/>
                </a:solidFill>
                <a:latin typeface="Arial"/>
                <a:ea typeface="Arial"/>
                <a:cs typeface="Arial"/>
                <a:sym typeface="Arial"/>
              </a:defRPr>
            </a:lvl1pPr>
            <a:lvl2pPr indent="-279400" lvl="1" marL="914400" algn="l">
              <a:lnSpc>
                <a:spcPct val="90000"/>
              </a:lnSpc>
              <a:spcBef>
                <a:spcPts val="400"/>
              </a:spcBef>
              <a:spcAft>
                <a:spcPts val="0"/>
              </a:spcAft>
              <a:buClr>
                <a:schemeClr val="dk2"/>
              </a:buClr>
              <a:buSzPts val="800"/>
              <a:buChar char="•"/>
              <a:defRPr sz="800">
                <a:solidFill>
                  <a:schemeClr val="dk2"/>
                </a:solidFill>
              </a:defRPr>
            </a:lvl2pPr>
            <a:lvl3pPr indent="-279400" lvl="2" marL="1371600" algn="l">
              <a:lnSpc>
                <a:spcPct val="90000"/>
              </a:lnSpc>
              <a:spcBef>
                <a:spcPts val="400"/>
              </a:spcBef>
              <a:spcAft>
                <a:spcPts val="0"/>
              </a:spcAft>
              <a:buClr>
                <a:schemeClr val="dk2"/>
              </a:buClr>
              <a:buSzPts val="800"/>
              <a:buChar char="•"/>
              <a:defRPr sz="800">
                <a:solidFill>
                  <a:schemeClr val="dk2"/>
                </a:solidFill>
              </a:defRPr>
            </a:lvl3pPr>
            <a:lvl4pPr indent="-279400" lvl="3" marL="1828800" algn="l">
              <a:lnSpc>
                <a:spcPct val="90000"/>
              </a:lnSpc>
              <a:spcBef>
                <a:spcPts val="400"/>
              </a:spcBef>
              <a:spcAft>
                <a:spcPts val="0"/>
              </a:spcAft>
              <a:buClr>
                <a:schemeClr val="dk2"/>
              </a:buClr>
              <a:buSzPts val="800"/>
              <a:buChar char="•"/>
              <a:defRPr sz="800">
                <a:solidFill>
                  <a:schemeClr val="dk2"/>
                </a:solidFill>
              </a:defRPr>
            </a:lvl4pPr>
            <a:lvl5pPr indent="-279400" lvl="4" marL="2286000" algn="l">
              <a:lnSpc>
                <a:spcPct val="90000"/>
              </a:lnSpc>
              <a:spcBef>
                <a:spcPts val="400"/>
              </a:spcBef>
              <a:spcAft>
                <a:spcPts val="0"/>
              </a:spcAft>
              <a:buClr>
                <a:schemeClr val="dk2"/>
              </a:buClr>
              <a:buSzPts val="800"/>
              <a:buChar char="•"/>
              <a:defRPr sz="800">
                <a:solidFill>
                  <a:schemeClr val="dk2"/>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29" name="Google Shape;229;p87"/>
          <p:cNvCxnSpPr/>
          <p:nvPr/>
        </p:nvCxnSpPr>
        <p:spPr>
          <a:xfrm>
            <a:off x="723982" y="864575"/>
            <a:ext cx="0" cy="1447500"/>
          </a:xfrm>
          <a:prstGeom prst="straightConnector1">
            <a:avLst/>
          </a:prstGeom>
          <a:noFill/>
          <a:ln cap="flat" cmpd="sng" w="19050">
            <a:solidFill>
              <a:schemeClr val="dk2"/>
            </a:solidFill>
            <a:prstDash val="solid"/>
            <a:miter lim="400000"/>
            <a:headEnd len="sm" w="sm" type="none"/>
            <a:tailEnd len="sm" w="sm" type="none"/>
          </a:ln>
        </p:spPr>
      </p:cxnSp>
      <p:sp>
        <p:nvSpPr>
          <p:cNvPr id="230" name="Google Shape;230;p87"/>
          <p:cNvSpPr/>
          <p:nvPr>
            <p:ph idx="2" type="pic"/>
          </p:nvPr>
        </p:nvSpPr>
        <p:spPr>
          <a:xfrm>
            <a:off x="5015566" y="779043"/>
            <a:ext cx="603600" cy="603600"/>
          </a:xfrm>
          <a:prstGeom prst="ellipse">
            <a:avLst/>
          </a:prstGeom>
          <a:solidFill>
            <a:schemeClr val="lt1"/>
          </a:solidFill>
          <a:ln cap="flat" cmpd="sng" w="38100">
            <a:solidFill>
              <a:schemeClr val="lt1"/>
            </a:solidFill>
            <a:prstDash val="solid"/>
            <a:round/>
            <a:headEnd len="sm" w="sm" type="none"/>
            <a:tailEnd len="sm" w="sm" type="none"/>
          </a:ln>
        </p:spPr>
      </p:sp>
      <p:sp>
        <p:nvSpPr>
          <p:cNvPr id="231" name="Google Shape;231;p87"/>
          <p:cNvSpPr/>
          <p:nvPr>
            <p:ph idx="3" type="pic"/>
          </p:nvPr>
        </p:nvSpPr>
        <p:spPr>
          <a:xfrm>
            <a:off x="5015566" y="1747676"/>
            <a:ext cx="603600" cy="603600"/>
          </a:xfrm>
          <a:prstGeom prst="ellipse">
            <a:avLst/>
          </a:prstGeom>
          <a:solidFill>
            <a:schemeClr val="lt1"/>
          </a:solidFill>
          <a:ln cap="flat" cmpd="sng" w="38100">
            <a:solidFill>
              <a:schemeClr val="lt1"/>
            </a:solidFill>
            <a:prstDash val="solid"/>
            <a:round/>
            <a:headEnd len="sm" w="sm" type="none"/>
            <a:tailEnd len="sm" w="sm" type="none"/>
          </a:ln>
        </p:spPr>
      </p:sp>
      <p:sp>
        <p:nvSpPr>
          <p:cNvPr id="232" name="Google Shape;232;p87"/>
          <p:cNvSpPr/>
          <p:nvPr>
            <p:ph idx="4" type="pic"/>
          </p:nvPr>
        </p:nvSpPr>
        <p:spPr>
          <a:xfrm>
            <a:off x="5015566" y="2716310"/>
            <a:ext cx="603600" cy="603600"/>
          </a:xfrm>
          <a:prstGeom prst="ellipse">
            <a:avLst/>
          </a:prstGeom>
          <a:solidFill>
            <a:schemeClr val="lt1"/>
          </a:solidFill>
          <a:ln cap="flat" cmpd="sng" w="38100">
            <a:solidFill>
              <a:schemeClr val="lt1"/>
            </a:solidFill>
            <a:prstDash val="solid"/>
            <a:round/>
            <a:headEnd len="sm" w="sm" type="none"/>
            <a:tailEnd len="sm" w="sm" type="none"/>
          </a:ln>
        </p:spPr>
      </p:sp>
      <p:sp>
        <p:nvSpPr>
          <p:cNvPr id="233" name="Google Shape;233;p87"/>
          <p:cNvSpPr/>
          <p:nvPr>
            <p:ph idx="5" type="pic"/>
          </p:nvPr>
        </p:nvSpPr>
        <p:spPr>
          <a:xfrm>
            <a:off x="5015566" y="3684943"/>
            <a:ext cx="603600" cy="603600"/>
          </a:xfrm>
          <a:prstGeom prst="ellipse">
            <a:avLst/>
          </a:prstGeom>
          <a:solidFill>
            <a:schemeClr val="lt1"/>
          </a:solidFill>
          <a:ln cap="flat" cmpd="sng" w="38100">
            <a:solidFill>
              <a:schemeClr val="lt1"/>
            </a:solidFill>
            <a:prstDash val="solid"/>
            <a:round/>
            <a:headEnd len="sm" w="sm" type="none"/>
            <a:tailEnd len="sm" w="sm" type="none"/>
          </a:ln>
        </p:spPr>
      </p:sp>
      <p:sp>
        <p:nvSpPr>
          <p:cNvPr id="234" name="Google Shape;234;p87"/>
          <p:cNvSpPr txBox="1"/>
          <p:nvPr>
            <p:ph idx="6" type="body"/>
          </p:nvPr>
        </p:nvSpPr>
        <p:spPr>
          <a:xfrm>
            <a:off x="5788742" y="806107"/>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5" name="Google Shape;235;p87"/>
          <p:cNvSpPr txBox="1"/>
          <p:nvPr>
            <p:ph idx="7" type="body"/>
          </p:nvPr>
        </p:nvSpPr>
        <p:spPr>
          <a:xfrm>
            <a:off x="5788742" y="1774153"/>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6" name="Google Shape;236;p87"/>
          <p:cNvSpPr txBox="1"/>
          <p:nvPr>
            <p:ph idx="8" type="body"/>
          </p:nvPr>
        </p:nvSpPr>
        <p:spPr>
          <a:xfrm>
            <a:off x="5788742" y="2742199"/>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7" name="Google Shape;237;p87"/>
          <p:cNvSpPr txBox="1"/>
          <p:nvPr>
            <p:ph idx="9" type="body"/>
          </p:nvPr>
        </p:nvSpPr>
        <p:spPr>
          <a:xfrm>
            <a:off x="5788742" y="3710246"/>
            <a:ext cx="2983200" cy="548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20">
          <p15:clr>
            <a:srgbClr val="FBAE40"/>
          </p15:clr>
        </p15:guide>
        <p15:guide id="2" pos="28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1" name="Shape 21"/>
        <p:cNvGrpSpPr/>
        <p:nvPr/>
      </p:nvGrpSpPr>
      <p:grpSpPr>
        <a:xfrm>
          <a:off x="0" y="0"/>
          <a:ext cx="0" cy="0"/>
          <a:chOff x="0" y="0"/>
          <a:chExt cx="0" cy="0"/>
        </a:xfrm>
      </p:grpSpPr>
      <p:sp>
        <p:nvSpPr>
          <p:cNvPr id="22" name="Google Shape;22;p3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 name="Google Shape;24;p3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spTree>
      <p:nvGrpSpPr>
        <p:cNvPr id="238" name="Shape 238"/>
        <p:cNvGrpSpPr/>
        <p:nvPr/>
      </p:nvGrpSpPr>
      <p:grpSpPr>
        <a:xfrm>
          <a:off x="0" y="0"/>
          <a:ext cx="0" cy="0"/>
          <a:chOff x="0" y="0"/>
          <a:chExt cx="0" cy="0"/>
        </a:xfrm>
      </p:grpSpPr>
      <p:sp>
        <p:nvSpPr>
          <p:cNvPr id="239" name="Google Shape;239;p88"/>
          <p:cNvSpPr txBox="1"/>
          <p:nvPr>
            <p:ph type="title"/>
          </p:nvPr>
        </p:nvSpPr>
        <p:spPr>
          <a:xfrm>
            <a:off x="631262" y="728963"/>
            <a:ext cx="2652600" cy="1527000"/>
          </a:xfrm>
          <a:prstGeom prst="rect">
            <a:avLst/>
          </a:prstGeom>
          <a:noFill/>
          <a:ln>
            <a:noFill/>
          </a:ln>
        </p:spPr>
        <p:txBody>
          <a:bodyPr anchorCtr="0" anchor="ctr" bIns="34275" lIns="0" spcFirstLastPara="1" rIns="68575" wrap="square" tIns="34275">
            <a:noAutofit/>
          </a:bodyPr>
          <a:lstStyle>
            <a:lvl1pPr lvl="0" algn="l">
              <a:lnSpc>
                <a:spcPct val="90000"/>
              </a:lnSpc>
              <a:spcBef>
                <a:spcPts val="0"/>
              </a:spcBef>
              <a:spcAft>
                <a:spcPts val="0"/>
              </a:spcAft>
              <a:buClr>
                <a:srgbClr val="5DAAB0"/>
              </a:buClr>
              <a:buSzPts val="3300"/>
              <a:buFont typeface="Constantia"/>
              <a:buNone/>
              <a:defRPr>
                <a:solidFill>
                  <a:srgbClr val="5DAAB0"/>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0" name="Google Shape;240;p88"/>
          <p:cNvSpPr/>
          <p:nvPr>
            <p:ph idx="2" type="pic"/>
          </p:nvPr>
        </p:nvSpPr>
        <p:spPr>
          <a:xfrm>
            <a:off x="4557698" y="547370"/>
            <a:ext cx="1232400" cy="1232400"/>
          </a:xfrm>
          <a:prstGeom prst="ellipse">
            <a:avLst/>
          </a:prstGeom>
          <a:noFill/>
          <a:ln>
            <a:noFill/>
          </a:ln>
        </p:spPr>
      </p:sp>
      <p:sp>
        <p:nvSpPr>
          <p:cNvPr id="241" name="Google Shape;241;p88"/>
          <p:cNvSpPr/>
          <p:nvPr>
            <p:ph idx="3" type="pic"/>
          </p:nvPr>
        </p:nvSpPr>
        <p:spPr>
          <a:xfrm>
            <a:off x="6727952" y="547370"/>
            <a:ext cx="1232400" cy="1232400"/>
          </a:xfrm>
          <a:prstGeom prst="ellipse">
            <a:avLst/>
          </a:prstGeom>
          <a:noFill/>
          <a:ln>
            <a:noFill/>
          </a:ln>
        </p:spPr>
      </p:sp>
      <p:sp>
        <p:nvSpPr>
          <p:cNvPr id="242" name="Google Shape;242;p88"/>
          <p:cNvSpPr/>
          <p:nvPr>
            <p:ph idx="4" type="pic"/>
          </p:nvPr>
        </p:nvSpPr>
        <p:spPr>
          <a:xfrm>
            <a:off x="4557698" y="2734987"/>
            <a:ext cx="1232400" cy="1232400"/>
          </a:xfrm>
          <a:prstGeom prst="ellipse">
            <a:avLst/>
          </a:prstGeom>
          <a:noFill/>
          <a:ln>
            <a:noFill/>
          </a:ln>
        </p:spPr>
      </p:sp>
      <p:sp>
        <p:nvSpPr>
          <p:cNvPr id="243" name="Google Shape;243;p88"/>
          <p:cNvSpPr/>
          <p:nvPr>
            <p:ph idx="5" type="pic"/>
          </p:nvPr>
        </p:nvSpPr>
        <p:spPr>
          <a:xfrm>
            <a:off x="6727952" y="2734987"/>
            <a:ext cx="1232400" cy="1232400"/>
          </a:xfrm>
          <a:prstGeom prst="ellipse">
            <a:avLst/>
          </a:prstGeom>
          <a:noFill/>
          <a:ln>
            <a:noFill/>
          </a:ln>
        </p:spPr>
      </p:sp>
      <p:sp>
        <p:nvSpPr>
          <p:cNvPr id="244" name="Google Shape;244;p88"/>
          <p:cNvSpPr txBox="1"/>
          <p:nvPr>
            <p:ph idx="1" type="body"/>
          </p:nvPr>
        </p:nvSpPr>
        <p:spPr>
          <a:xfrm>
            <a:off x="4232077" y="2117878"/>
            <a:ext cx="1888200" cy="363000"/>
          </a:xfrm>
          <a:prstGeom prst="rect">
            <a:avLst/>
          </a:prstGeom>
          <a:noFill/>
          <a:ln>
            <a:noFill/>
          </a:ln>
        </p:spPr>
        <p:txBody>
          <a:bodyPr anchorCtr="0" anchor="t" bIns="34275" lIns="0"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5" name="Google Shape;245;p88"/>
          <p:cNvSpPr txBox="1"/>
          <p:nvPr>
            <p:ph idx="6" type="body"/>
          </p:nvPr>
        </p:nvSpPr>
        <p:spPr>
          <a:xfrm>
            <a:off x="4232077" y="1814633"/>
            <a:ext cx="1888200" cy="287100"/>
          </a:xfrm>
          <a:prstGeom prst="rect">
            <a:avLst/>
          </a:prstGeom>
          <a:noFill/>
          <a:ln>
            <a:noFill/>
          </a:ln>
        </p:spPr>
        <p:txBody>
          <a:bodyPr anchorCtr="0" anchor="b" bIns="34275" lIns="0" spcFirstLastPara="1" rIns="68575" wrap="square" tIns="34275">
            <a:noAutofit/>
          </a:bodyPr>
          <a:lstStyle>
            <a:lvl1pPr indent="-228600" lvl="0" marL="457200" algn="ctr">
              <a:lnSpc>
                <a:spcPct val="90000"/>
              </a:lnSpc>
              <a:spcBef>
                <a:spcPts val="800"/>
              </a:spcBef>
              <a:spcAft>
                <a:spcPts val="0"/>
              </a:spcAft>
              <a:buClr>
                <a:schemeClr val="dk2"/>
              </a:buClr>
              <a:buSzPts val="1200"/>
              <a:buNone/>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6" name="Google Shape;246;p88"/>
          <p:cNvSpPr txBox="1"/>
          <p:nvPr>
            <p:ph idx="7" type="body"/>
          </p:nvPr>
        </p:nvSpPr>
        <p:spPr>
          <a:xfrm>
            <a:off x="6408717" y="2117878"/>
            <a:ext cx="1888200" cy="363000"/>
          </a:xfrm>
          <a:prstGeom prst="rect">
            <a:avLst/>
          </a:prstGeom>
          <a:noFill/>
          <a:ln>
            <a:noFill/>
          </a:ln>
        </p:spPr>
        <p:txBody>
          <a:bodyPr anchorCtr="0" anchor="t" bIns="34275" lIns="0"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7" name="Google Shape;247;p88"/>
          <p:cNvSpPr txBox="1"/>
          <p:nvPr>
            <p:ph idx="8" type="body"/>
          </p:nvPr>
        </p:nvSpPr>
        <p:spPr>
          <a:xfrm>
            <a:off x="6408717" y="1814633"/>
            <a:ext cx="1888200" cy="287100"/>
          </a:xfrm>
          <a:prstGeom prst="rect">
            <a:avLst/>
          </a:prstGeom>
          <a:noFill/>
          <a:ln>
            <a:noFill/>
          </a:ln>
        </p:spPr>
        <p:txBody>
          <a:bodyPr anchorCtr="0" anchor="b" bIns="34275" lIns="0" spcFirstLastPara="1" rIns="68575" wrap="square" tIns="34275">
            <a:noAutofit/>
          </a:bodyPr>
          <a:lstStyle>
            <a:lvl1pPr indent="-228600" lvl="0" marL="457200" algn="ctr">
              <a:lnSpc>
                <a:spcPct val="90000"/>
              </a:lnSpc>
              <a:spcBef>
                <a:spcPts val="800"/>
              </a:spcBef>
              <a:spcAft>
                <a:spcPts val="0"/>
              </a:spcAft>
              <a:buClr>
                <a:schemeClr val="dk2"/>
              </a:buClr>
              <a:buSzPts val="1200"/>
              <a:buNone/>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8" name="Google Shape;248;p88"/>
          <p:cNvSpPr txBox="1"/>
          <p:nvPr>
            <p:ph idx="9" type="body"/>
          </p:nvPr>
        </p:nvSpPr>
        <p:spPr>
          <a:xfrm>
            <a:off x="4232077" y="4305493"/>
            <a:ext cx="1888200" cy="363000"/>
          </a:xfrm>
          <a:prstGeom prst="rect">
            <a:avLst/>
          </a:prstGeom>
          <a:noFill/>
          <a:ln>
            <a:noFill/>
          </a:ln>
        </p:spPr>
        <p:txBody>
          <a:bodyPr anchorCtr="0" anchor="t" bIns="34275" lIns="0"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9" name="Google Shape;249;p88"/>
          <p:cNvSpPr txBox="1"/>
          <p:nvPr>
            <p:ph idx="13" type="body"/>
          </p:nvPr>
        </p:nvSpPr>
        <p:spPr>
          <a:xfrm>
            <a:off x="4232077" y="4002248"/>
            <a:ext cx="1888200" cy="287100"/>
          </a:xfrm>
          <a:prstGeom prst="rect">
            <a:avLst/>
          </a:prstGeom>
          <a:noFill/>
          <a:ln>
            <a:noFill/>
          </a:ln>
        </p:spPr>
        <p:txBody>
          <a:bodyPr anchorCtr="0" anchor="b" bIns="34275" lIns="0" spcFirstLastPara="1" rIns="68575" wrap="square" tIns="34275">
            <a:noAutofit/>
          </a:bodyPr>
          <a:lstStyle>
            <a:lvl1pPr indent="-228600" lvl="0" marL="457200" algn="ctr">
              <a:lnSpc>
                <a:spcPct val="90000"/>
              </a:lnSpc>
              <a:spcBef>
                <a:spcPts val="800"/>
              </a:spcBef>
              <a:spcAft>
                <a:spcPts val="0"/>
              </a:spcAft>
              <a:buClr>
                <a:schemeClr val="dk2"/>
              </a:buClr>
              <a:buSzPts val="1200"/>
              <a:buNone/>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0" name="Google Shape;250;p88"/>
          <p:cNvSpPr txBox="1"/>
          <p:nvPr>
            <p:ph idx="14" type="body"/>
          </p:nvPr>
        </p:nvSpPr>
        <p:spPr>
          <a:xfrm>
            <a:off x="6408717" y="4305493"/>
            <a:ext cx="1888200" cy="363000"/>
          </a:xfrm>
          <a:prstGeom prst="rect">
            <a:avLst/>
          </a:prstGeom>
          <a:noFill/>
          <a:ln>
            <a:noFill/>
          </a:ln>
        </p:spPr>
        <p:txBody>
          <a:bodyPr anchorCtr="0" anchor="t" bIns="34275" lIns="0"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1" name="Google Shape;251;p88"/>
          <p:cNvSpPr txBox="1"/>
          <p:nvPr>
            <p:ph idx="15" type="body"/>
          </p:nvPr>
        </p:nvSpPr>
        <p:spPr>
          <a:xfrm>
            <a:off x="6408717" y="4002248"/>
            <a:ext cx="1888200" cy="287100"/>
          </a:xfrm>
          <a:prstGeom prst="rect">
            <a:avLst/>
          </a:prstGeom>
          <a:noFill/>
          <a:ln>
            <a:noFill/>
          </a:ln>
        </p:spPr>
        <p:txBody>
          <a:bodyPr anchorCtr="0" anchor="b" bIns="34275" lIns="0" spcFirstLastPara="1" rIns="68575" wrap="square" tIns="34275">
            <a:noAutofit/>
          </a:bodyPr>
          <a:lstStyle>
            <a:lvl1pPr indent="-228600" lvl="0" marL="457200" algn="ctr">
              <a:lnSpc>
                <a:spcPct val="90000"/>
              </a:lnSpc>
              <a:spcBef>
                <a:spcPts val="800"/>
              </a:spcBef>
              <a:spcAft>
                <a:spcPts val="0"/>
              </a:spcAft>
              <a:buClr>
                <a:schemeClr val="dk2"/>
              </a:buClr>
              <a:buSzPts val="1200"/>
              <a:buNone/>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252" name="Google Shape;252;p88"/>
          <p:cNvCxnSpPr/>
          <p:nvPr/>
        </p:nvCxnSpPr>
        <p:spPr>
          <a:xfrm>
            <a:off x="723982" y="-138566"/>
            <a:ext cx="0" cy="1447500"/>
          </a:xfrm>
          <a:prstGeom prst="straightConnector1">
            <a:avLst/>
          </a:prstGeom>
          <a:noFill/>
          <a:ln cap="flat" cmpd="sng" w="19050">
            <a:solidFill>
              <a:schemeClr val="dk2"/>
            </a:solidFill>
            <a:prstDash val="solid"/>
            <a:miter lim="400000"/>
            <a:headEnd len="sm" w="sm" type="none"/>
            <a:tailEnd len="sm" w="sm"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
  <p:cSld name="1_Blank ">
    <p:spTree>
      <p:nvGrpSpPr>
        <p:cNvPr id="253" name="Shape 253"/>
        <p:cNvGrpSpPr/>
        <p:nvPr/>
      </p:nvGrpSpPr>
      <p:grpSpPr>
        <a:xfrm>
          <a:off x="0" y="0"/>
          <a:ext cx="0" cy="0"/>
          <a:chOff x="0" y="0"/>
          <a:chExt cx="0" cy="0"/>
        </a:xfrm>
      </p:grpSpPr>
      <p:sp>
        <p:nvSpPr>
          <p:cNvPr id="254" name="Google Shape;254;p89"/>
          <p:cNvSpPr txBox="1"/>
          <p:nvPr>
            <p:ph type="title"/>
          </p:nvPr>
        </p:nvSpPr>
        <p:spPr>
          <a:xfrm>
            <a:off x="635385" y="515679"/>
            <a:ext cx="3575400" cy="1006500"/>
          </a:xfrm>
          <a:prstGeom prst="rect">
            <a:avLst/>
          </a:prstGeom>
          <a:noFill/>
          <a:ln>
            <a:noFill/>
          </a:ln>
        </p:spPr>
        <p:txBody>
          <a:bodyPr anchorCtr="0" anchor="b" bIns="34275" lIns="0" spcFirstLastPara="1" rIns="68575" wrap="square" tIns="34275">
            <a:noAutofit/>
          </a:bodyPr>
          <a:lstStyle>
            <a:lvl1pPr lvl="0" algn="r">
              <a:lnSpc>
                <a:spcPct val="90000"/>
              </a:lnSpc>
              <a:spcBef>
                <a:spcPts val="0"/>
              </a:spcBef>
              <a:spcAft>
                <a:spcPts val="0"/>
              </a:spcAft>
              <a:buClr>
                <a:schemeClr val="dk2"/>
              </a:buClr>
              <a:buSzPts val="3000"/>
              <a:buFont typeface="Constantia"/>
              <a:buNone/>
              <a:defRPr sz="3000">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5" name="Google Shape;255;p89"/>
          <p:cNvSpPr txBox="1"/>
          <p:nvPr>
            <p:ph idx="1" type="body"/>
          </p:nvPr>
        </p:nvSpPr>
        <p:spPr>
          <a:xfrm>
            <a:off x="4361565" y="515680"/>
            <a:ext cx="4027800" cy="1006500"/>
          </a:xfrm>
          <a:prstGeom prst="rect">
            <a:avLst/>
          </a:prstGeom>
          <a:noFill/>
          <a:ln>
            <a:noFill/>
          </a:ln>
        </p:spPr>
        <p:txBody>
          <a:bodyPr anchorCtr="0" anchor="t" bIns="34275" lIns="0" spcFirstLastPara="1" rIns="68575" wrap="square" tIns="34275">
            <a:noAutofit/>
          </a:bodyPr>
          <a:lstStyle>
            <a:lvl1pPr indent="-228600" lvl="0" marL="457200" algn="l">
              <a:lnSpc>
                <a:spcPct val="100000"/>
              </a:lnSpc>
              <a:spcBef>
                <a:spcPts val="800"/>
              </a:spcBef>
              <a:spcAft>
                <a:spcPts val="0"/>
              </a:spcAft>
              <a:buClr>
                <a:schemeClr val="dk2"/>
              </a:buClr>
              <a:buSzPts val="1100"/>
              <a:buNone/>
              <a:defRPr sz="1100">
                <a:solidFill>
                  <a:schemeClr val="dk2"/>
                </a:solidFill>
              </a:defRPr>
            </a:lvl1pPr>
            <a:lvl2pPr indent="-228600" lvl="1" marL="914400" algn="l">
              <a:lnSpc>
                <a:spcPct val="100000"/>
              </a:lnSpc>
              <a:spcBef>
                <a:spcPts val="400"/>
              </a:spcBef>
              <a:spcAft>
                <a:spcPts val="0"/>
              </a:spcAft>
              <a:buClr>
                <a:schemeClr val="dk2"/>
              </a:buClr>
              <a:buSzPts val="800"/>
              <a:buNone/>
              <a:defRPr sz="800">
                <a:solidFill>
                  <a:schemeClr val="dk2"/>
                </a:solidFill>
              </a:defRPr>
            </a:lvl2pPr>
            <a:lvl3pPr indent="-228600" lvl="2" marL="1371600" algn="l">
              <a:lnSpc>
                <a:spcPct val="100000"/>
              </a:lnSpc>
              <a:spcBef>
                <a:spcPts val="400"/>
              </a:spcBef>
              <a:spcAft>
                <a:spcPts val="0"/>
              </a:spcAft>
              <a:buClr>
                <a:schemeClr val="dk2"/>
              </a:buClr>
              <a:buSzPts val="800"/>
              <a:buNone/>
              <a:defRPr sz="800">
                <a:solidFill>
                  <a:schemeClr val="dk2"/>
                </a:solidFill>
              </a:defRPr>
            </a:lvl3pPr>
            <a:lvl4pPr indent="-228600" lvl="3" marL="1828800" algn="l">
              <a:lnSpc>
                <a:spcPct val="100000"/>
              </a:lnSpc>
              <a:spcBef>
                <a:spcPts val="400"/>
              </a:spcBef>
              <a:spcAft>
                <a:spcPts val="0"/>
              </a:spcAft>
              <a:buClr>
                <a:schemeClr val="dk2"/>
              </a:buClr>
              <a:buSzPts val="800"/>
              <a:buNone/>
              <a:defRPr sz="800">
                <a:solidFill>
                  <a:schemeClr val="dk2"/>
                </a:solidFill>
              </a:defRPr>
            </a:lvl4pPr>
            <a:lvl5pPr indent="-228600" lvl="4" marL="2286000" algn="l">
              <a:lnSpc>
                <a:spcPct val="100000"/>
              </a:lnSpc>
              <a:spcBef>
                <a:spcPts val="400"/>
              </a:spcBef>
              <a:spcAft>
                <a:spcPts val="0"/>
              </a:spcAft>
              <a:buClr>
                <a:schemeClr val="dk2"/>
              </a:buClr>
              <a:buSzPts val="800"/>
              <a:buNone/>
              <a:defRPr sz="800">
                <a:solidFill>
                  <a:schemeClr val="dk2"/>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6" name="Google Shape;256;p89"/>
          <p:cNvSpPr/>
          <p:nvPr>
            <p:ph idx="2" type="chart"/>
          </p:nvPr>
        </p:nvSpPr>
        <p:spPr>
          <a:xfrm>
            <a:off x="628650" y="1794510"/>
            <a:ext cx="8040000" cy="31257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1pPr>
            <a:lvl2pPr lvl="1" marR="0" rtl="0" algn="l">
              <a:lnSpc>
                <a:spcPct val="90000"/>
              </a:lnSpc>
              <a:spcBef>
                <a:spcPts val="4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90000"/>
              </a:lnSpc>
              <a:spcBef>
                <a:spcPts val="4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lvl="3"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lvl="4"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57" name="Shape 257"/>
        <p:cNvGrpSpPr/>
        <p:nvPr/>
      </p:nvGrpSpPr>
      <p:grpSpPr>
        <a:xfrm>
          <a:off x="0" y="0"/>
          <a:ext cx="0" cy="0"/>
          <a:chOff x="0" y="0"/>
          <a:chExt cx="0" cy="0"/>
        </a:xfrm>
      </p:grpSpPr>
      <p:sp>
        <p:nvSpPr>
          <p:cNvPr id="258" name="Google Shape;258;p90"/>
          <p:cNvSpPr txBox="1"/>
          <p:nvPr>
            <p:ph type="title"/>
          </p:nvPr>
        </p:nvSpPr>
        <p:spPr>
          <a:xfrm>
            <a:off x="485775" y="217170"/>
            <a:ext cx="8172300" cy="6699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2"/>
              </a:buClr>
              <a:buSzPts val="3300"/>
              <a:buFont typeface="Constantia"/>
              <a:buNone/>
              <a:defRPr>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9" name="Google Shape;259;p90"/>
          <p:cNvSpPr txBox="1"/>
          <p:nvPr>
            <p:ph idx="1" type="body"/>
          </p:nvPr>
        </p:nvSpPr>
        <p:spPr>
          <a:xfrm>
            <a:off x="485775" y="823022"/>
            <a:ext cx="8172300" cy="452100"/>
          </a:xfrm>
          <a:prstGeom prst="rect">
            <a:avLst/>
          </a:prstGeom>
          <a:noFill/>
          <a:ln>
            <a:noFill/>
          </a:ln>
        </p:spPr>
        <p:txBody>
          <a:bodyPr anchorCtr="0" anchor="ctr" bIns="34275" lIns="68575" spcFirstLastPara="1" rIns="68575" wrap="square" tIns="34275">
            <a:noAutofit/>
          </a:bodyPr>
          <a:lstStyle>
            <a:lvl1pPr indent="-228600" lvl="0" marL="457200" algn="ctr">
              <a:lnSpc>
                <a:spcPct val="90000"/>
              </a:lnSpc>
              <a:spcBef>
                <a:spcPts val="800"/>
              </a:spcBef>
              <a:spcAft>
                <a:spcPts val="0"/>
              </a:spcAft>
              <a:buClr>
                <a:schemeClr val="dk2"/>
              </a:buClr>
              <a:buSzPts val="1100"/>
              <a:buNone/>
              <a:defRPr sz="1100">
                <a:solidFill>
                  <a:schemeClr val="dk2"/>
                </a:solidFill>
              </a:defRPr>
            </a:lvl1pPr>
            <a:lvl2pPr indent="-279400" lvl="1" marL="914400" algn="l">
              <a:lnSpc>
                <a:spcPct val="90000"/>
              </a:lnSpc>
              <a:spcBef>
                <a:spcPts val="400"/>
              </a:spcBef>
              <a:spcAft>
                <a:spcPts val="0"/>
              </a:spcAft>
              <a:buClr>
                <a:schemeClr val="dk2"/>
              </a:buClr>
              <a:buSzPts val="800"/>
              <a:buChar char="•"/>
              <a:defRPr sz="800">
                <a:solidFill>
                  <a:schemeClr val="dk2"/>
                </a:solidFill>
              </a:defRPr>
            </a:lvl2pPr>
            <a:lvl3pPr indent="-279400" lvl="2" marL="1371600" algn="l">
              <a:lnSpc>
                <a:spcPct val="90000"/>
              </a:lnSpc>
              <a:spcBef>
                <a:spcPts val="400"/>
              </a:spcBef>
              <a:spcAft>
                <a:spcPts val="0"/>
              </a:spcAft>
              <a:buClr>
                <a:schemeClr val="dk2"/>
              </a:buClr>
              <a:buSzPts val="800"/>
              <a:buChar char="•"/>
              <a:defRPr sz="800">
                <a:solidFill>
                  <a:schemeClr val="dk2"/>
                </a:solidFill>
              </a:defRPr>
            </a:lvl3pPr>
            <a:lvl4pPr indent="-279400" lvl="3" marL="1828800" algn="l">
              <a:lnSpc>
                <a:spcPct val="90000"/>
              </a:lnSpc>
              <a:spcBef>
                <a:spcPts val="400"/>
              </a:spcBef>
              <a:spcAft>
                <a:spcPts val="0"/>
              </a:spcAft>
              <a:buClr>
                <a:schemeClr val="dk2"/>
              </a:buClr>
              <a:buSzPts val="800"/>
              <a:buChar char="•"/>
              <a:defRPr sz="800">
                <a:solidFill>
                  <a:schemeClr val="dk2"/>
                </a:solidFill>
              </a:defRPr>
            </a:lvl4pPr>
            <a:lvl5pPr indent="-279400" lvl="4" marL="2286000" algn="l">
              <a:lnSpc>
                <a:spcPct val="90000"/>
              </a:lnSpc>
              <a:spcBef>
                <a:spcPts val="400"/>
              </a:spcBef>
              <a:spcAft>
                <a:spcPts val="0"/>
              </a:spcAft>
              <a:buClr>
                <a:schemeClr val="dk2"/>
              </a:buClr>
              <a:buSzPts val="800"/>
              <a:buChar char="•"/>
              <a:defRPr sz="800">
                <a:solidFill>
                  <a:schemeClr val="dk2"/>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60" name="Shape 260"/>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61" name="Shape 261"/>
        <p:cNvGrpSpPr/>
        <p:nvPr/>
      </p:nvGrpSpPr>
      <p:grpSpPr>
        <a:xfrm>
          <a:off x="0" y="0"/>
          <a:ext cx="0" cy="0"/>
          <a:chOff x="0" y="0"/>
          <a:chExt cx="0" cy="0"/>
        </a:xfrm>
      </p:grpSpPr>
      <p:sp>
        <p:nvSpPr>
          <p:cNvPr id="262" name="Google Shape;262;p92"/>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3" name="Google Shape;263;p92"/>
          <p:cNvSpPr/>
          <p:nvPr>
            <p:ph idx="2" type="pic"/>
          </p:nvPr>
        </p:nvSpPr>
        <p:spPr>
          <a:xfrm>
            <a:off x="2427446" y="195263"/>
            <a:ext cx="3369300" cy="4725600"/>
          </a:xfrm>
          <a:prstGeom prst="rect">
            <a:avLst/>
          </a:prstGeom>
          <a:solidFill>
            <a:srgbClr val="F2F2F2"/>
          </a:solidFill>
          <a:ln>
            <a:noFill/>
          </a:ln>
        </p:spPr>
      </p:sp>
      <p:sp>
        <p:nvSpPr>
          <p:cNvPr id="264" name="Google Shape;264;p92"/>
          <p:cNvSpPr/>
          <p:nvPr>
            <p:ph idx="3" type="pic"/>
          </p:nvPr>
        </p:nvSpPr>
        <p:spPr>
          <a:xfrm>
            <a:off x="5879307" y="195263"/>
            <a:ext cx="3039600" cy="2852700"/>
          </a:xfrm>
          <a:prstGeom prst="rect">
            <a:avLst/>
          </a:prstGeom>
          <a:solidFill>
            <a:srgbClr val="F2F2F2"/>
          </a:solidFill>
          <a:ln>
            <a:noFill/>
          </a:ln>
        </p:spPr>
      </p:sp>
      <p:sp>
        <p:nvSpPr>
          <p:cNvPr id="265" name="Google Shape;265;p92"/>
          <p:cNvSpPr/>
          <p:nvPr>
            <p:ph idx="4" type="pic"/>
          </p:nvPr>
        </p:nvSpPr>
        <p:spPr>
          <a:xfrm>
            <a:off x="5879307" y="3124200"/>
            <a:ext cx="3039600" cy="1796700"/>
          </a:xfrm>
          <a:prstGeom prst="rect">
            <a:avLst/>
          </a:prstGeom>
          <a:solidFill>
            <a:srgbClr val="F2F2F2"/>
          </a:solidFill>
          <a:ln>
            <a:noFill/>
          </a:ln>
        </p:spPr>
      </p:sp>
      <p:sp>
        <p:nvSpPr>
          <p:cNvPr id="266" name="Google Shape;266;p92"/>
          <p:cNvSpPr txBox="1"/>
          <p:nvPr>
            <p:ph type="title"/>
          </p:nvPr>
        </p:nvSpPr>
        <p:spPr>
          <a:xfrm>
            <a:off x="388620" y="393129"/>
            <a:ext cx="1933800" cy="1881600"/>
          </a:xfrm>
          <a:prstGeom prst="rect">
            <a:avLst/>
          </a:prstGeom>
          <a:noFill/>
          <a:ln>
            <a:noFill/>
          </a:ln>
        </p:spPr>
        <p:txBody>
          <a:bodyPr anchorCtr="0" anchor="t" bIns="34275" lIns="0" spcFirstLastPara="1" rIns="68575" wrap="square" tIns="34275">
            <a:noAutofit/>
          </a:bodyPr>
          <a:lstStyle>
            <a:lvl1pPr lvl="0" algn="l">
              <a:lnSpc>
                <a:spcPct val="90000"/>
              </a:lnSpc>
              <a:spcBef>
                <a:spcPts val="0"/>
              </a:spcBef>
              <a:spcAft>
                <a:spcPts val="0"/>
              </a:spcAft>
              <a:buClr>
                <a:schemeClr val="dk2"/>
              </a:buClr>
              <a:buSzPts val="3000"/>
              <a:buFont typeface="Constantia"/>
              <a:buNone/>
              <a:defRPr sz="3000">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cxnSp>
        <p:nvCxnSpPr>
          <p:cNvPr id="267" name="Google Shape;267;p92"/>
          <p:cNvCxnSpPr/>
          <p:nvPr/>
        </p:nvCxnSpPr>
        <p:spPr>
          <a:xfrm>
            <a:off x="723982" y="-527185"/>
            <a:ext cx="0" cy="1447500"/>
          </a:xfrm>
          <a:prstGeom prst="straightConnector1">
            <a:avLst/>
          </a:prstGeom>
          <a:noFill/>
          <a:ln cap="flat" cmpd="sng" w="19050">
            <a:solidFill>
              <a:schemeClr val="dk2"/>
            </a:solidFill>
            <a:prstDash val="solid"/>
            <a:miter lim="400000"/>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68" name="Shape 268"/>
        <p:cNvGrpSpPr/>
        <p:nvPr/>
      </p:nvGrpSpPr>
      <p:grpSpPr>
        <a:xfrm>
          <a:off x="0" y="0"/>
          <a:ext cx="0" cy="0"/>
          <a:chOff x="0" y="0"/>
          <a:chExt cx="0" cy="0"/>
        </a:xfrm>
      </p:grpSpPr>
      <p:sp>
        <p:nvSpPr>
          <p:cNvPr id="269" name="Google Shape;269;p93"/>
          <p:cNvSpPr/>
          <p:nvPr>
            <p:ph idx="2" type="pic"/>
          </p:nvPr>
        </p:nvSpPr>
        <p:spPr>
          <a:xfrm>
            <a:off x="159544" y="149066"/>
            <a:ext cx="2892000" cy="3176700"/>
          </a:xfrm>
          <a:prstGeom prst="rect">
            <a:avLst/>
          </a:prstGeom>
          <a:solidFill>
            <a:srgbClr val="F2F2F2"/>
          </a:solidFill>
          <a:ln>
            <a:noFill/>
          </a:ln>
        </p:spPr>
      </p:sp>
      <p:sp>
        <p:nvSpPr>
          <p:cNvPr id="270" name="Google Shape;270;p93"/>
          <p:cNvSpPr/>
          <p:nvPr>
            <p:ph idx="3" type="pic"/>
          </p:nvPr>
        </p:nvSpPr>
        <p:spPr>
          <a:xfrm>
            <a:off x="3234214" y="149066"/>
            <a:ext cx="5738400" cy="3176700"/>
          </a:xfrm>
          <a:prstGeom prst="rect">
            <a:avLst/>
          </a:prstGeom>
          <a:solidFill>
            <a:srgbClr val="F2F2F2"/>
          </a:solidFill>
          <a:ln>
            <a:noFill/>
          </a:ln>
        </p:spPr>
      </p:sp>
      <p:sp>
        <p:nvSpPr>
          <p:cNvPr id="271" name="Google Shape;271;p93"/>
          <p:cNvSpPr/>
          <p:nvPr>
            <p:ph idx="4" type="pic"/>
          </p:nvPr>
        </p:nvSpPr>
        <p:spPr>
          <a:xfrm>
            <a:off x="160021" y="3486150"/>
            <a:ext cx="5738400" cy="1509000"/>
          </a:xfrm>
          <a:prstGeom prst="rect">
            <a:avLst/>
          </a:prstGeom>
          <a:solidFill>
            <a:srgbClr val="F2F2F2"/>
          </a:solidFill>
          <a:ln>
            <a:noFill/>
          </a:ln>
        </p:spPr>
      </p:sp>
      <p:sp>
        <p:nvSpPr>
          <p:cNvPr id="272" name="Google Shape;272;p93"/>
          <p:cNvSpPr/>
          <p:nvPr>
            <p:ph idx="5" type="pic"/>
          </p:nvPr>
        </p:nvSpPr>
        <p:spPr>
          <a:xfrm>
            <a:off x="6092189" y="3486150"/>
            <a:ext cx="2891700" cy="1509000"/>
          </a:xfrm>
          <a:prstGeom prst="rect">
            <a:avLst/>
          </a:prstGeom>
          <a:solidFill>
            <a:srgbClr val="F2F2F2"/>
          </a:solid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3" name="Shape 273"/>
        <p:cNvGrpSpPr/>
        <p:nvPr/>
      </p:nvGrpSpPr>
      <p:grpSpPr>
        <a:xfrm>
          <a:off x="0" y="0"/>
          <a:ext cx="0" cy="0"/>
          <a:chOff x="0" y="0"/>
          <a:chExt cx="0" cy="0"/>
        </a:xfrm>
      </p:grpSpPr>
      <p:sp>
        <p:nvSpPr>
          <p:cNvPr id="274" name="Google Shape;274;g2073ab59d22_2_74"/>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5" name="Google Shape;275;g2073ab59d22_2_74"/>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323850" lvl="0" marL="457200" rtl="0">
              <a:spcBef>
                <a:spcPts val="800"/>
              </a:spcBef>
              <a:spcAft>
                <a:spcPts val="0"/>
              </a:spcAft>
              <a:buSzPts val="1500"/>
              <a:buChar char="•"/>
              <a:defRPr/>
            </a:lvl1pPr>
            <a:lvl2pPr indent="-317500" lvl="1" marL="914400" rtl="0">
              <a:spcBef>
                <a:spcPts val="400"/>
              </a:spcBef>
              <a:spcAft>
                <a:spcPts val="0"/>
              </a:spcAft>
              <a:buSzPts val="1400"/>
              <a:buChar char="•"/>
              <a:defRPr/>
            </a:lvl2pPr>
            <a:lvl3pPr indent="-304800" lvl="2" marL="1371600" rtl="0">
              <a:spcBef>
                <a:spcPts val="400"/>
              </a:spcBef>
              <a:spcAft>
                <a:spcPts val="0"/>
              </a:spcAft>
              <a:buSzPts val="1200"/>
              <a:buChar char="•"/>
              <a:defRPr/>
            </a:lvl3pPr>
            <a:lvl4pPr indent="-298450" lvl="3" marL="1828800" rtl="0">
              <a:spcBef>
                <a:spcPts val="400"/>
              </a:spcBef>
              <a:spcAft>
                <a:spcPts val="0"/>
              </a:spcAft>
              <a:buSzPts val="1100"/>
              <a:buChar char="•"/>
              <a:defRPr/>
            </a:lvl4pPr>
            <a:lvl5pPr indent="-298450" lvl="4" marL="2286000" rtl="0">
              <a:spcBef>
                <a:spcPts val="400"/>
              </a:spcBef>
              <a:spcAft>
                <a:spcPts val="0"/>
              </a:spcAft>
              <a:buSzPts val="11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276" name="Google Shape;276;g2073ab59d22_2_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1" name="Shape 281"/>
        <p:cNvGrpSpPr/>
        <p:nvPr/>
      </p:nvGrpSpPr>
      <p:grpSpPr>
        <a:xfrm>
          <a:off x="0" y="0"/>
          <a:ext cx="0" cy="0"/>
          <a:chOff x="0" y="0"/>
          <a:chExt cx="0" cy="0"/>
        </a:xfrm>
      </p:grpSpPr>
      <p:sp>
        <p:nvSpPr>
          <p:cNvPr id="282" name="Google Shape;282;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3" name="Google Shape;283;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84" name="Google Shape;28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5" name="Shape 285"/>
        <p:cNvGrpSpPr/>
        <p:nvPr/>
      </p:nvGrpSpPr>
      <p:grpSpPr>
        <a:xfrm>
          <a:off x="0" y="0"/>
          <a:ext cx="0" cy="0"/>
          <a:chOff x="0" y="0"/>
          <a:chExt cx="0" cy="0"/>
        </a:xfrm>
      </p:grpSpPr>
      <p:sp>
        <p:nvSpPr>
          <p:cNvPr id="286" name="Google Shape;286;p4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87" name="Google Shape;287;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8" name="Shape 288"/>
        <p:cNvGrpSpPr/>
        <p:nvPr/>
      </p:nvGrpSpPr>
      <p:grpSpPr>
        <a:xfrm>
          <a:off x="0" y="0"/>
          <a:ext cx="0" cy="0"/>
          <a:chOff x="0" y="0"/>
          <a:chExt cx="0" cy="0"/>
        </a:xfrm>
      </p:grpSpPr>
      <p:sp>
        <p:nvSpPr>
          <p:cNvPr id="289" name="Google Shape;289;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0" name="Google Shape;290;p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1" name="Google Shape;291;p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2" name="Google Shape;292;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bg>
      <p:bgPr>
        <a:solidFill>
          <a:schemeClr val="lt1"/>
        </a:solidFill>
      </p:bgPr>
    </p:bg>
    <p:spTree>
      <p:nvGrpSpPr>
        <p:cNvPr id="25" name="Shape 25"/>
        <p:cNvGrpSpPr/>
        <p:nvPr/>
      </p:nvGrpSpPr>
      <p:grpSpPr>
        <a:xfrm>
          <a:off x="0" y="0"/>
          <a:ext cx="0" cy="0"/>
          <a:chOff x="0" y="0"/>
          <a:chExt cx="0" cy="0"/>
        </a:xfrm>
      </p:grpSpPr>
      <p:sp>
        <p:nvSpPr>
          <p:cNvPr id="26" name="Google Shape;26;p39"/>
          <p:cNvSpPr/>
          <p:nvPr/>
        </p:nvSpPr>
        <p:spPr>
          <a:xfrm>
            <a:off x="4373880" y="0"/>
            <a:ext cx="4141500" cy="51435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 name="Google Shape;27;p39"/>
          <p:cNvSpPr txBox="1"/>
          <p:nvPr>
            <p:ph type="title"/>
          </p:nvPr>
        </p:nvSpPr>
        <p:spPr>
          <a:xfrm>
            <a:off x="628650" y="578644"/>
            <a:ext cx="3524100" cy="1270500"/>
          </a:xfrm>
          <a:prstGeom prst="rect">
            <a:avLst/>
          </a:prstGeom>
          <a:noFill/>
          <a:ln>
            <a:noFill/>
          </a:ln>
        </p:spPr>
        <p:txBody>
          <a:bodyPr anchorCtr="0" anchor="t" bIns="34275" lIns="0" spcFirstLastPara="1" rIns="68575" wrap="square" tIns="34275">
            <a:noAutofit/>
          </a:bodyPr>
          <a:lstStyle>
            <a:lvl1pPr lvl="0" algn="l">
              <a:lnSpc>
                <a:spcPct val="90000"/>
              </a:lnSpc>
              <a:spcBef>
                <a:spcPts val="0"/>
              </a:spcBef>
              <a:spcAft>
                <a:spcPts val="0"/>
              </a:spcAft>
              <a:buClr>
                <a:schemeClr val="dk2"/>
              </a:buClr>
              <a:buSzPts val="5000"/>
              <a:buFont typeface="Constantia"/>
              <a:buNone/>
              <a:defRPr b="1" sz="5000">
                <a:solidFill>
                  <a:schemeClr val="dk2"/>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 name="Google Shape;28;p39"/>
          <p:cNvSpPr txBox="1"/>
          <p:nvPr>
            <p:ph idx="1" type="body"/>
          </p:nvPr>
        </p:nvSpPr>
        <p:spPr>
          <a:xfrm>
            <a:off x="6397771" y="3415835"/>
            <a:ext cx="1866900" cy="2343300"/>
          </a:xfrm>
          <a:prstGeom prst="rect">
            <a:avLst/>
          </a:prstGeom>
          <a:noFill/>
          <a:ln>
            <a:noFill/>
          </a:ln>
        </p:spPr>
        <p:txBody>
          <a:bodyPr anchorCtr="0" anchor="b" bIns="0" lIns="68575" spcFirstLastPara="1" rIns="68575" wrap="square" tIns="34275">
            <a:noAutofit/>
          </a:bodyPr>
          <a:lstStyle>
            <a:lvl1pPr indent="-228600" lvl="0" marL="457200" algn="r">
              <a:lnSpc>
                <a:spcPct val="90000"/>
              </a:lnSpc>
              <a:spcBef>
                <a:spcPts val="800"/>
              </a:spcBef>
              <a:spcAft>
                <a:spcPts val="0"/>
              </a:spcAft>
              <a:buClr>
                <a:schemeClr val="lt1"/>
              </a:buClr>
              <a:buSzPts val="18800"/>
              <a:buNone/>
              <a:defRPr sz="18800">
                <a:solidFill>
                  <a:schemeClr val="lt1"/>
                </a:solidFill>
                <a:latin typeface="Constantia"/>
                <a:ea typeface="Constantia"/>
                <a:cs typeface="Constantia"/>
                <a:sym typeface="Constantia"/>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3" name="Shape 293"/>
        <p:cNvGrpSpPr/>
        <p:nvPr/>
      </p:nvGrpSpPr>
      <p:grpSpPr>
        <a:xfrm>
          <a:off x="0" y="0"/>
          <a:ext cx="0" cy="0"/>
          <a:chOff x="0" y="0"/>
          <a:chExt cx="0" cy="0"/>
        </a:xfrm>
      </p:grpSpPr>
      <p:sp>
        <p:nvSpPr>
          <p:cNvPr id="294" name="Google Shape;294;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5" name="Google Shape;295;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6" name="Shape 296"/>
        <p:cNvGrpSpPr/>
        <p:nvPr/>
      </p:nvGrpSpPr>
      <p:grpSpPr>
        <a:xfrm>
          <a:off x="0" y="0"/>
          <a:ext cx="0" cy="0"/>
          <a:chOff x="0" y="0"/>
          <a:chExt cx="0" cy="0"/>
        </a:xfrm>
      </p:grpSpPr>
      <p:sp>
        <p:nvSpPr>
          <p:cNvPr id="297" name="Google Shape;297;p4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98" name="Google Shape;298;p4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9" name="Google Shape;299;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00" name="Shape 300"/>
        <p:cNvGrpSpPr/>
        <p:nvPr/>
      </p:nvGrpSpPr>
      <p:grpSpPr>
        <a:xfrm>
          <a:off x="0" y="0"/>
          <a:ext cx="0" cy="0"/>
          <a:chOff x="0" y="0"/>
          <a:chExt cx="0" cy="0"/>
        </a:xfrm>
      </p:grpSpPr>
      <p:sp>
        <p:nvSpPr>
          <p:cNvPr id="301" name="Google Shape;301;p4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02" name="Google Shape;302;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3" name="Shape 303"/>
        <p:cNvGrpSpPr/>
        <p:nvPr/>
      </p:nvGrpSpPr>
      <p:grpSpPr>
        <a:xfrm>
          <a:off x="0" y="0"/>
          <a:ext cx="0" cy="0"/>
          <a:chOff x="0" y="0"/>
          <a:chExt cx="0" cy="0"/>
        </a:xfrm>
      </p:grpSpPr>
      <p:sp>
        <p:nvSpPr>
          <p:cNvPr id="304" name="Google Shape;304;p5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305" name="Google Shape;305;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6" name="Shape 306"/>
        <p:cNvGrpSpPr/>
        <p:nvPr/>
      </p:nvGrpSpPr>
      <p:grpSpPr>
        <a:xfrm>
          <a:off x="0" y="0"/>
          <a:ext cx="0" cy="0"/>
          <a:chOff x="0" y="0"/>
          <a:chExt cx="0" cy="0"/>
        </a:xfrm>
      </p:grpSpPr>
      <p:sp>
        <p:nvSpPr>
          <p:cNvPr id="307" name="Google Shape;307;p5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08" name="Google Shape;308;p5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309" name="Google Shape;309;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0" name="Shape 310"/>
        <p:cNvGrpSpPr/>
        <p:nvPr/>
      </p:nvGrpSpPr>
      <p:grpSpPr>
        <a:xfrm>
          <a:off x="0" y="0"/>
          <a:ext cx="0" cy="0"/>
          <a:chOff x="0" y="0"/>
          <a:chExt cx="0" cy="0"/>
        </a:xfrm>
      </p:grpSpPr>
      <p:sp>
        <p:nvSpPr>
          <p:cNvPr id="311" name="Google Shape;311;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16" name="Shape 316"/>
        <p:cNvGrpSpPr/>
        <p:nvPr/>
      </p:nvGrpSpPr>
      <p:grpSpPr>
        <a:xfrm>
          <a:off x="0" y="0"/>
          <a:ext cx="0" cy="0"/>
          <a:chOff x="0" y="0"/>
          <a:chExt cx="0" cy="0"/>
        </a:xfrm>
      </p:grpSpPr>
      <p:sp>
        <p:nvSpPr>
          <p:cNvPr id="317" name="Google Shape;317;g2073ab59d22_0_6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18" name="Google Shape;318;g2073ab59d22_0_6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9" name="Google Shape;319;g2073ab59d22_0_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0" name="Shape 320"/>
        <p:cNvGrpSpPr/>
        <p:nvPr/>
      </p:nvGrpSpPr>
      <p:grpSpPr>
        <a:xfrm>
          <a:off x="0" y="0"/>
          <a:ext cx="0" cy="0"/>
          <a:chOff x="0" y="0"/>
          <a:chExt cx="0" cy="0"/>
        </a:xfrm>
      </p:grpSpPr>
      <p:sp>
        <p:nvSpPr>
          <p:cNvPr id="321" name="Google Shape;321;g2073ab59d22_0_6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22" name="Google Shape;322;g2073ab59d22_0_6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323" name="Google Shape;323;g2073ab59d22_0_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4" name="Shape 324"/>
        <p:cNvGrpSpPr/>
        <p:nvPr/>
      </p:nvGrpSpPr>
      <p:grpSpPr>
        <a:xfrm>
          <a:off x="0" y="0"/>
          <a:ext cx="0" cy="0"/>
          <a:chOff x="0" y="0"/>
          <a:chExt cx="0" cy="0"/>
        </a:xfrm>
      </p:grpSpPr>
      <p:sp>
        <p:nvSpPr>
          <p:cNvPr id="325" name="Google Shape;325;g2073ab59d22_0_7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326" name="Google Shape;326;g2073ab59d22_0_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7" name="Shape 327"/>
        <p:cNvGrpSpPr/>
        <p:nvPr/>
      </p:nvGrpSpPr>
      <p:grpSpPr>
        <a:xfrm>
          <a:off x="0" y="0"/>
          <a:ext cx="0" cy="0"/>
          <a:chOff x="0" y="0"/>
          <a:chExt cx="0" cy="0"/>
        </a:xfrm>
      </p:grpSpPr>
      <p:sp>
        <p:nvSpPr>
          <p:cNvPr id="328" name="Google Shape;328;g2073ab59d22_0_7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29" name="Google Shape;329;g2073ab59d22_0_7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330" name="Google Shape;330;g2073ab59d22_0_7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331" name="Google Shape;331;g2073ab59d22_0_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 name="Shape 29"/>
        <p:cNvGrpSpPr/>
        <p:nvPr/>
      </p:nvGrpSpPr>
      <p:grpSpPr>
        <a:xfrm>
          <a:off x="0" y="0"/>
          <a:ext cx="0" cy="0"/>
          <a:chOff x="0" y="0"/>
          <a:chExt cx="0" cy="0"/>
        </a:xfrm>
      </p:grpSpPr>
      <p:sp>
        <p:nvSpPr>
          <p:cNvPr id="30" name="Google Shape;30;p10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1" name="Google Shape;31;p10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2" name="Google Shape;32;p1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2" name="Shape 332"/>
        <p:cNvGrpSpPr/>
        <p:nvPr/>
      </p:nvGrpSpPr>
      <p:grpSpPr>
        <a:xfrm>
          <a:off x="0" y="0"/>
          <a:ext cx="0" cy="0"/>
          <a:chOff x="0" y="0"/>
          <a:chExt cx="0" cy="0"/>
        </a:xfrm>
      </p:grpSpPr>
      <p:sp>
        <p:nvSpPr>
          <p:cNvPr id="333" name="Google Shape;333;g2073ab59d22_0_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34" name="Google Shape;334;g2073ab59d22_0_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5" name="Shape 335"/>
        <p:cNvGrpSpPr/>
        <p:nvPr/>
      </p:nvGrpSpPr>
      <p:grpSpPr>
        <a:xfrm>
          <a:off x="0" y="0"/>
          <a:ext cx="0" cy="0"/>
          <a:chOff x="0" y="0"/>
          <a:chExt cx="0" cy="0"/>
        </a:xfrm>
      </p:grpSpPr>
      <p:sp>
        <p:nvSpPr>
          <p:cNvPr id="336" name="Google Shape;336;g2073ab59d22_0_8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337" name="Google Shape;337;g2073ab59d22_0_8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338" name="Google Shape;338;g2073ab59d22_0_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9" name="Shape 339"/>
        <p:cNvGrpSpPr/>
        <p:nvPr/>
      </p:nvGrpSpPr>
      <p:grpSpPr>
        <a:xfrm>
          <a:off x="0" y="0"/>
          <a:ext cx="0" cy="0"/>
          <a:chOff x="0" y="0"/>
          <a:chExt cx="0" cy="0"/>
        </a:xfrm>
      </p:grpSpPr>
      <p:sp>
        <p:nvSpPr>
          <p:cNvPr id="340" name="Google Shape;340;g2073ab59d22_0_8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341" name="Google Shape;341;g2073ab59d22_0_8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2" name="Shape 342"/>
        <p:cNvGrpSpPr/>
        <p:nvPr/>
      </p:nvGrpSpPr>
      <p:grpSpPr>
        <a:xfrm>
          <a:off x="0" y="0"/>
          <a:ext cx="0" cy="0"/>
          <a:chOff x="0" y="0"/>
          <a:chExt cx="0" cy="0"/>
        </a:xfrm>
      </p:grpSpPr>
      <p:sp>
        <p:nvSpPr>
          <p:cNvPr id="343" name="Google Shape;343;g2073ab59d22_0_9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2073ab59d22_0_9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345" name="Google Shape;345;g2073ab59d22_0_9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46" name="Google Shape;346;g2073ab59d22_0_9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347" name="Google Shape;347;g2073ab59d22_0_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8" name="Shape 348"/>
        <p:cNvGrpSpPr/>
        <p:nvPr/>
      </p:nvGrpSpPr>
      <p:grpSpPr>
        <a:xfrm>
          <a:off x="0" y="0"/>
          <a:ext cx="0" cy="0"/>
          <a:chOff x="0" y="0"/>
          <a:chExt cx="0" cy="0"/>
        </a:xfrm>
      </p:grpSpPr>
      <p:sp>
        <p:nvSpPr>
          <p:cNvPr id="349" name="Google Shape;349;g2073ab59d22_0_9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350" name="Google Shape;350;g2073ab59d22_0_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51" name="Shape 351"/>
        <p:cNvGrpSpPr/>
        <p:nvPr/>
      </p:nvGrpSpPr>
      <p:grpSpPr>
        <a:xfrm>
          <a:off x="0" y="0"/>
          <a:ext cx="0" cy="0"/>
          <a:chOff x="0" y="0"/>
          <a:chExt cx="0" cy="0"/>
        </a:xfrm>
      </p:grpSpPr>
      <p:sp>
        <p:nvSpPr>
          <p:cNvPr id="352" name="Google Shape;352;g2073ab59d22_0_9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353" name="Google Shape;353;g2073ab59d22_0_9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354" name="Google Shape;354;g2073ab59d22_0_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5" name="Shape 355"/>
        <p:cNvGrpSpPr/>
        <p:nvPr/>
      </p:nvGrpSpPr>
      <p:grpSpPr>
        <a:xfrm>
          <a:off x="0" y="0"/>
          <a:ext cx="0" cy="0"/>
          <a:chOff x="0" y="0"/>
          <a:chExt cx="0" cy="0"/>
        </a:xfrm>
      </p:grpSpPr>
      <p:sp>
        <p:nvSpPr>
          <p:cNvPr id="356" name="Google Shape;356;g2073ab59d22_0_1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1" name="Shape 361"/>
        <p:cNvGrpSpPr/>
        <p:nvPr/>
      </p:nvGrpSpPr>
      <p:grpSpPr>
        <a:xfrm>
          <a:off x="0" y="0"/>
          <a:ext cx="0" cy="0"/>
          <a:chOff x="0" y="0"/>
          <a:chExt cx="0" cy="0"/>
        </a:xfrm>
      </p:grpSpPr>
      <p:sp>
        <p:nvSpPr>
          <p:cNvPr id="362" name="Google Shape;362;g2073ab59d22_0_29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3" name="Google Shape;363;g2073ab59d22_0_29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4" name="Google Shape;364;g2073ab59d22_0_2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5" name="Shape 365"/>
        <p:cNvGrpSpPr/>
        <p:nvPr/>
      </p:nvGrpSpPr>
      <p:grpSpPr>
        <a:xfrm>
          <a:off x="0" y="0"/>
          <a:ext cx="0" cy="0"/>
          <a:chOff x="0" y="0"/>
          <a:chExt cx="0" cy="0"/>
        </a:xfrm>
      </p:grpSpPr>
      <p:sp>
        <p:nvSpPr>
          <p:cNvPr id="366" name="Google Shape;366;g2073ab59d22_0_30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67" name="Google Shape;367;g2073ab59d22_0_3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8" name="Shape 368"/>
        <p:cNvGrpSpPr/>
        <p:nvPr/>
      </p:nvGrpSpPr>
      <p:grpSpPr>
        <a:xfrm>
          <a:off x="0" y="0"/>
          <a:ext cx="0" cy="0"/>
          <a:chOff x="0" y="0"/>
          <a:chExt cx="0" cy="0"/>
        </a:xfrm>
      </p:grpSpPr>
      <p:sp>
        <p:nvSpPr>
          <p:cNvPr id="369" name="Google Shape;369;g2073ab59d22_0_30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0" name="Google Shape;370;g2073ab59d22_0_30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71" name="Google Shape;371;g2073ab59d22_0_3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33" name="Shape 33"/>
        <p:cNvGrpSpPr/>
        <p:nvPr/>
      </p:nvGrpSpPr>
      <p:grpSpPr>
        <a:xfrm>
          <a:off x="0" y="0"/>
          <a:ext cx="0" cy="0"/>
          <a:chOff x="0" y="0"/>
          <a:chExt cx="0" cy="0"/>
        </a:xfrm>
      </p:grpSpPr>
      <p:sp>
        <p:nvSpPr>
          <p:cNvPr id="34" name="Google Shape;34;p72"/>
          <p:cNvSpPr/>
          <p:nvPr>
            <p:ph idx="2" type="pic"/>
          </p:nvPr>
        </p:nvSpPr>
        <p:spPr>
          <a:xfrm>
            <a:off x="0" y="0"/>
            <a:ext cx="9144000" cy="5143500"/>
          </a:xfrm>
          <a:prstGeom prst="rect">
            <a:avLst/>
          </a:prstGeom>
          <a:noFill/>
          <a:ln>
            <a:noFill/>
          </a:ln>
        </p:spPr>
      </p:sp>
      <p:sp>
        <p:nvSpPr>
          <p:cNvPr id="35" name="Google Shape;35;p72"/>
          <p:cNvSpPr txBox="1"/>
          <p:nvPr>
            <p:ph type="title"/>
          </p:nvPr>
        </p:nvSpPr>
        <p:spPr>
          <a:xfrm>
            <a:off x="0" y="3529226"/>
            <a:ext cx="4383900" cy="1080000"/>
          </a:xfrm>
          <a:prstGeom prst="rect">
            <a:avLst/>
          </a:prstGeom>
          <a:solidFill>
            <a:schemeClr val="lt1"/>
          </a:solidFill>
          <a:ln>
            <a:noFill/>
          </a:ln>
        </p:spPr>
        <p:txBody>
          <a:bodyPr anchorCtr="0" anchor="ctr" bIns="34275" lIns="594000" spcFirstLastPara="1" rIns="68575" wrap="square" tIns="34275">
            <a:noAutofit/>
          </a:bodyPr>
          <a:lstStyle>
            <a:lvl1pPr lvl="0" algn="l">
              <a:lnSpc>
                <a:spcPct val="90000"/>
              </a:lnSpc>
              <a:spcBef>
                <a:spcPts val="0"/>
              </a:spcBef>
              <a:spcAft>
                <a:spcPts val="0"/>
              </a:spcAft>
              <a:buClr>
                <a:schemeClr val="dk2"/>
              </a:buClr>
              <a:buSzPts val="3000"/>
              <a:buFont typeface="Constantia"/>
              <a:buNone/>
              <a:defRPr sz="3000">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2" name="Shape 372"/>
        <p:cNvGrpSpPr/>
        <p:nvPr/>
      </p:nvGrpSpPr>
      <p:grpSpPr>
        <a:xfrm>
          <a:off x="0" y="0"/>
          <a:ext cx="0" cy="0"/>
          <a:chOff x="0" y="0"/>
          <a:chExt cx="0" cy="0"/>
        </a:xfrm>
      </p:grpSpPr>
      <p:sp>
        <p:nvSpPr>
          <p:cNvPr id="373" name="Google Shape;373;g2073ab59d22_0_31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4" name="Google Shape;374;g2073ab59d22_0_310"/>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75" name="Google Shape;375;g2073ab59d22_0_31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76" name="Google Shape;376;g2073ab59d22_0_3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7" name="Shape 377"/>
        <p:cNvGrpSpPr/>
        <p:nvPr/>
      </p:nvGrpSpPr>
      <p:grpSpPr>
        <a:xfrm>
          <a:off x="0" y="0"/>
          <a:ext cx="0" cy="0"/>
          <a:chOff x="0" y="0"/>
          <a:chExt cx="0" cy="0"/>
        </a:xfrm>
      </p:grpSpPr>
      <p:sp>
        <p:nvSpPr>
          <p:cNvPr id="378" name="Google Shape;378;g2073ab59d22_0_3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9" name="Google Shape;379;g2073ab59d22_0_3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0" name="Shape 380"/>
        <p:cNvGrpSpPr/>
        <p:nvPr/>
      </p:nvGrpSpPr>
      <p:grpSpPr>
        <a:xfrm>
          <a:off x="0" y="0"/>
          <a:ext cx="0" cy="0"/>
          <a:chOff x="0" y="0"/>
          <a:chExt cx="0" cy="0"/>
        </a:xfrm>
      </p:grpSpPr>
      <p:sp>
        <p:nvSpPr>
          <p:cNvPr id="381" name="Google Shape;381;g2073ab59d22_0_31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82" name="Google Shape;382;g2073ab59d22_0_31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3" name="Google Shape;383;g2073ab59d22_0_3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4" name="Shape 384"/>
        <p:cNvGrpSpPr/>
        <p:nvPr/>
      </p:nvGrpSpPr>
      <p:grpSpPr>
        <a:xfrm>
          <a:off x="0" y="0"/>
          <a:ext cx="0" cy="0"/>
          <a:chOff x="0" y="0"/>
          <a:chExt cx="0" cy="0"/>
        </a:xfrm>
      </p:grpSpPr>
      <p:sp>
        <p:nvSpPr>
          <p:cNvPr id="385" name="Google Shape;385;g2073ab59d22_0_32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86" name="Google Shape;386;g2073ab59d22_0_3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7" name="Shape 387"/>
        <p:cNvGrpSpPr/>
        <p:nvPr/>
      </p:nvGrpSpPr>
      <p:grpSpPr>
        <a:xfrm>
          <a:off x="0" y="0"/>
          <a:ext cx="0" cy="0"/>
          <a:chOff x="0" y="0"/>
          <a:chExt cx="0" cy="0"/>
        </a:xfrm>
      </p:grpSpPr>
      <p:sp>
        <p:nvSpPr>
          <p:cNvPr id="388" name="Google Shape;388;g2073ab59d22_0_32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073ab59d22_0_32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90" name="Google Shape;390;g2073ab59d22_0_32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1" name="Google Shape;391;g2073ab59d22_0_32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92" name="Google Shape;392;g2073ab59d22_0_3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93" name="Shape 393"/>
        <p:cNvGrpSpPr/>
        <p:nvPr/>
      </p:nvGrpSpPr>
      <p:grpSpPr>
        <a:xfrm>
          <a:off x="0" y="0"/>
          <a:ext cx="0" cy="0"/>
          <a:chOff x="0" y="0"/>
          <a:chExt cx="0" cy="0"/>
        </a:xfrm>
      </p:grpSpPr>
      <p:sp>
        <p:nvSpPr>
          <p:cNvPr id="394" name="Google Shape;394;g2073ab59d22_0_33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95" name="Google Shape;395;g2073ab59d22_0_3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96" name="Shape 396"/>
        <p:cNvGrpSpPr/>
        <p:nvPr/>
      </p:nvGrpSpPr>
      <p:grpSpPr>
        <a:xfrm>
          <a:off x="0" y="0"/>
          <a:ext cx="0" cy="0"/>
          <a:chOff x="0" y="0"/>
          <a:chExt cx="0" cy="0"/>
        </a:xfrm>
      </p:grpSpPr>
      <p:sp>
        <p:nvSpPr>
          <p:cNvPr id="397" name="Google Shape;397;g2073ab59d22_0_3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98" name="Google Shape;398;g2073ab59d22_0_33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99" name="Google Shape;399;g2073ab59d22_0_3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0" name="Shape 400"/>
        <p:cNvGrpSpPr/>
        <p:nvPr/>
      </p:nvGrpSpPr>
      <p:grpSpPr>
        <a:xfrm>
          <a:off x="0" y="0"/>
          <a:ext cx="0" cy="0"/>
          <a:chOff x="0" y="0"/>
          <a:chExt cx="0" cy="0"/>
        </a:xfrm>
      </p:grpSpPr>
      <p:sp>
        <p:nvSpPr>
          <p:cNvPr id="401" name="Google Shape;401;g2073ab59d22_0_3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
  <p:cSld name="1_Blank ">
    <p:spTree>
      <p:nvGrpSpPr>
        <p:cNvPr id="402" name="Shape 402"/>
        <p:cNvGrpSpPr/>
        <p:nvPr/>
      </p:nvGrpSpPr>
      <p:grpSpPr>
        <a:xfrm>
          <a:off x="0" y="0"/>
          <a:ext cx="0" cy="0"/>
          <a:chOff x="0" y="0"/>
          <a:chExt cx="0" cy="0"/>
        </a:xfrm>
      </p:grpSpPr>
      <p:sp>
        <p:nvSpPr>
          <p:cNvPr id="403" name="Google Shape;403;g2073ab59d22_0_340"/>
          <p:cNvSpPr txBox="1"/>
          <p:nvPr>
            <p:ph type="title"/>
          </p:nvPr>
        </p:nvSpPr>
        <p:spPr>
          <a:xfrm>
            <a:off x="635385" y="515679"/>
            <a:ext cx="3575400" cy="1006500"/>
          </a:xfrm>
          <a:prstGeom prst="rect">
            <a:avLst/>
          </a:prstGeom>
          <a:noFill/>
          <a:ln>
            <a:noFill/>
          </a:ln>
        </p:spPr>
        <p:txBody>
          <a:bodyPr anchorCtr="0" anchor="b" bIns="34275" lIns="0" spcFirstLastPara="1" rIns="68575" wrap="square" tIns="34275">
            <a:noAutofit/>
          </a:bodyPr>
          <a:lstStyle>
            <a:lvl1pPr lvl="0" rtl="0" algn="r">
              <a:lnSpc>
                <a:spcPct val="90000"/>
              </a:lnSpc>
              <a:spcBef>
                <a:spcPts val="0"/>
              </a:spcBef>
              <a:spcAft>
                <a:spcPts val="0"/>
              </a:spcAft>
              <a:buClr>
                <a:schemeClr val="dk2"/>
              </a:buClr>
              <a:buSzPts val="3000"/>
              <a:buFont typeface="Constantia"/>
              <a:buNone/>
              <a:defRPr sz="3000">
                <a:latin typeface="Constantia"/>
                <a:ea typeface="Constantia"/>
                <a:cs typeface="Constantia"/>
                <a:sym typeface="Constantia"/>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4" name="Google Shape;404;g2073ab59d22_0_340"/>
          <p:cNvSpPr txBox="1"/>
          <p:nvPr>
            <p:ph idx="1" type="body"/>
          </p:nvPr>
        </p:nvSpPr>
        <p:spPr>
          <a:xfrm>
            <a:off x="4361565" y="515680"/>
            <a:ext cx="4027800" cy="1006500"/>
          </a:xfrm>
          <a:prstGeom prst="rect">
            <a:avLst/>
          </a:prstGeom>
          <a:noFill/>
          <a:ln>
            <a:noFill/>
          </a:ln>
        </p:spPr>
        <p:txBody>
          <a:bodyPr anchorCtr="0" anchor="t" bIns="34275" lIns="0" spcFirstLastPara="1" rIns="68575" wrap="square" tIns="34275">
            <a:noAutofit/>
          </a:bodyPr>
          <a:lstStyle>
            <a:lvl1pPr indent="-228600" lvl="0" marL="457200" rtl="0" algn="l">
              <a:lnSpc>
                <a:spcPct val="100000"/>
              </a:lnSpc>
              <a:spcBef>
                <a:spcPts val="800"/>
              </a:spcBef>
              <a:spcAft>
                <a:spcPts val="0"/>
              </a:spcAft>
              <a:buClr>
                <a:schemeClr val="dk2"/>
              </a:buClr>
              <a:buSzPts val="1100"/>
              <a:buNone/>
              <a:defRPr sz="1100">
                <a:solidFill>
                  <a:schemeClr val="dk2"/>
                </a:solidFill>
              </a:defRPr>
            </a:lvl1pPr>
            <a:lvl2pPr indent="-228600" lvl="1" marL="914400" rtl="0" algn="l">
              <a:lnSpc>
                <a:spcPct val="100000"/>
              </a:lnSpc>
              <a:spcBef>
                <a:spcPts val="400"/>
              </a:spcBef>
              <a:spcAft>
                <a:spcPts val="0"/>
              </a:spcAft>
              <a:buClr>
                <a:schemeClr val="dk2"/>
              </a:buClr>
              <a:buSzPts val="800"/>
              <a:buNone/>
              <a:defRPr sz="800">
                <a:solidFill>
                  <a:schemeClr val="dk2"/>
                </a:solidFill>
              </a:defRPr>
            </a:lvl2pPr>
            <a:lvl3pPr indent="-228600" lvl="2" marL="1371600" rtl="0" algn="l">
              <a:lnSpc>
                <a:spcPct val="100000"/>
              </a:lnSpc>
              <a:spcBef>
                <a:spcPts val="400"/>
              </a:spcBef>
              <a:spcAft>
                <a:spcPts val="0"/>
              </a:spcAft>
              <a:buClr>
                <a:schemeClr val="dk2"/>
              </a:buClr>
              <a:buSzPts val="800"/>
              <a:buNone/>
              <a:defRPr sz="800">
                <a:solidFill>
                  <a:schemeClr val="dk2"/>
                </a:solidFill>
              </a:defRPr>
            </a:lvl3pPr>
            <a:lvl4pPr indent="-228600" lvl="3" marL="1828800" rtl="0" algn="l">
              <a:lnSpc>
                <a:spcPct val="100000"/>
              </a:lnSpc>
              <a:spcBef>
                <a:spcPts val="400"/>
              </a:spcBef>
              <a:spcAft>
                <a:spcPts val="0"/>
              </a:spcAft>
              <a:buClr>
                <a:schemeClr val="dk2"/>
              </a:buClr>
              <a:buSzPts val="800"/>
              <a:buNone/>
              <a:defRPr sz="800">
                <a:solidFill>
                  <a:schemeClr val="dk2"/>
                </a:solidFill>
              </a:defRPr>
            </a:lvl4pPr>
            <a:lvl5pPr indent="-228600" lvl="4" marL="2286000" rtl="0" algn="l">
              <a:lnSpc>
                <a:spcPct val="100000"/>
              </a:lnSpc>
              <a:spcBef>
                <a:spcPts val="400"/>
              </a:spcBef>
              <a:spcAft>
                <a:spcPts val="0"/>
              </a:spcAft>
              <a:buClr>
                <a:schemeClr val="dk2"/>
              </a:buClr>
              <a:buSzPts val="800"/>
              <a:buNone/>
              <a:defRPr sz="800">
                <a:solidFill>
                  <a:schemeClr val="dk2"/>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5" name="Google Shape;405;g2073ab59d22_0_340"/>
          <p:cNvSpPr/>
          <p:nvPr>
            <p:ph idx="2" type="chart"/>
          </p:nvPr>
        </p:nvSpPr>
        <p:spPr>
          <a:xfrm>
            <a:off x="628650" y="1794510"/>
            <a:ext cx="8040000" cy="31257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1pPr>
            <a:lvl2pPr lvl="1" marR="0" rtl="0" algn="l">
              <a:lnSpc>
                <a:spcPct val="90000"/>
              </a:lnSpc>
              <a:spcBef>
                <a:spcPts val="4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90000"/>
              </a:lnSpc>
              <a:spcBef>
                <a:spcPts val="4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lvl="3"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lvl="4"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406" name="Shape 406"/>
        <p:cNvGrpSpPr/>
        <p:nvPr/>
      </p:nvGrpSpPr>
      <p:grpSpPr>
        <a:xfrm>
          <a:off x="0" y="0"/>
          <a:ext cx="0" cy="0"/>
          <a:chOff x="0" y="0"/>
          <a:chExt cx="0" cy="0"/>
        </a:xfrm>
      </p:grpSpPr>
      <p:sp>
        <p:nvSpPr>
          <p:cNvPr id="407" name="Google Shape;407;g2073ab59d22_0_344"/>
          <p:cNvSpPr txBox="1"/>
          <p:nvPr>
            <p:ph idx="1" type="body"/>
          </p:nvPr>
        </p:nvSpPr>
        <p:spPr>
          <a:xfrm>
            <a:off x="3958539" y="2404639"/>
            <a:ext cx="4826700" cy="2111700"/>
          </a:xfrm>
          <a:prstGeom prst="rect">
            <a:avLst/>
          </a:prstGeom>
          <a:noFill/>
          <a:ln>
            <a:noFill/>
          </a:ln>
        </p:spPr>
        <p:txBody>
          <a:bodyPr anchorCtr="0" anchor="t" bIns="34275" lIns="0" spcFirstLastPara="1" rIns="1350000" wrap="square" tIns="162000">
            <a:noAutofit/>
          </a:bodyPr>
          <a:lstStyle>
            <a:lvl1pPr indent="-228600" lvl="0" marL="457200" rtl="0" algn="l">
              <a:lnSpc>
                <a:spcPct val="100000"/>
              </a:lnSpc>
              <a:spcBef>
                <a:spcPts val="800"/>
              </a:spcBef>
              <a:spcAft>
                <a:spcPts val="0"/>
              </a:spcAft>
              <a:buClr>
                <a:schemeClr val="dk2"/>
              </a:buClr>
              <a:buSzPts val="1100"/>
              <a:buNone/>
              <a:defRPr sz="1100">
                <a:latin typeface="Arial"/>
                <a:ea typeface="Arial"/>
                <a:cs typeface="Arial"/>
                <a:sym typeface="Arial"/>
              </a:defRPr>
            </a:lvl1pPr>
            <a:lvl2pPr indent="-317500" lvl="1" marL="914400" rtl="0" algn="l">
              <a:lnSpc>
                <a:spcPct val="90000"/>
              </a:lnSpc>
              <a:spcBef>
                <a:spcPts val="400"/>
              </a:spcBef>
              <a:spcAft>
                <a:spcPts val="0"/>
              </a:spcAft>
              <a:buClr>
                <a:schemeClr val="dk2"/>
              </a:buClr>
              <a:buSzPts val="1400"/>
              <a:buChar char="•"/>
              <a:defRPr/>
            </a:lvl2pPr>
            <a:lvl3pPr indent="-317500" lvl="2" marL="1371600" rtl="0" algn="l">
              <a:lnSpc>
                <a:spcPct val="90000"/>
              </a:lnSpc>
              <a:spcBef>
                <a:spcPts val="400"/>
              </a:spcBef>
              <a:spcAft>
                <a:spcPts val="0"/>
              </a:spcAft>
              <a:buClr>
                <a:schemeClr val="dk2"/>
              </a:buClr>
              <a:buSzPts val="1400"/>
              <a:buChar char="•"/>
              <a:defRPr/>
            </a:lvl3pPr>
            <a:lvl4pPr indent="-317500" lvl="3" marL="1828800" rtl="0" algn="l">
              <a:lnSpc>
                <a:spcPct val="90000"/>
              </a:lnSpc>
              <a:spcBef>
                <a:spcPts val="400"/>
              </a:spcBef>
              <a:spcAft>
                <a:spcPts val="0"/>
              </a:spcAft>
              <a:buClr>
                <a:schemeClr val="dk2"/>
              </a:buClr>
              <a:buSzPts val="1400"/>
              <a:buChar char="•"/>
              <a:defRPr/>
            </a:lvl4pPr>
            <a:lvl5pPr indent="-317500" lvl="4" marL="2286000" rtl="0" algn="l">
              <a:lnSpc>
                <a:spcPct val="90000"/>
              </a:lnSpc>
              <a:spcBef>
                <a:spcPts val="400"/>
              </a:spcBef>
              <a:spcAft>
                <a:spcPts val="0"/>
              </a:spcAft>
              <a:buClr>
                <a:schemeClr val="dk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8" name="Google Shape;408;g2073ab59d22_0_344"/>
          <p:cNvSpPr txBox="1"/>
          <p:nvPr>
            <p:ph type="title"/>
          </p:nvPr>
        </p:nvSpPr>
        <p:spPr>
          <a:xfrm>
            <a:off x="3958540" y="1331640"/>
            <a:ext cx="4826700" cy="994200"/>
          </a:xfrm>
          <a:prstGeom prst="rect">
            <a:avLst/>
          </a:prstGeom>
          <a:noFill/>
          <a:ln>
            <a:noFill/>
          </a:ln>
        </p:spPr>
        <p:txBody>
          <a:bodyPr anchorCtr="0" anchor="b" bIns="34275" lIns="0" spcFirstLastPara="1" rIns="68575" wrap="square" tIns="34275">
            <a:noAutofit/>
          </a:bodyPr>
          <a:lstStyle>
            <a:lvl1pPr lvl="0" rtl="0" algn="l">
              <a:lnSpc>
                <a:spcPct val="90000"/>
              </a:lnSpc>
              <a:spcBef>
                <a:spcPts val="0"/>
              </a:spcBef>
              <a:spcAft>
                <a:spcPts val="0"/>
              </a:spcAft>
              <a:buClr>
                <a:schemeClr val="dk2"/>
              </a:buClr>
              <a:buSzPts val="3300"/>
              <a:buFont typeface="Constantia"/>
              <a:buNone/>
              <a:defRPr>
                <a:latin typeface="Constantia"/>
                <a:ea typeface="Constantia"/>
                <a:cs typeface="Constantia"/>
                <a:sym typeface="Constantia"/>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09" name="Google Shape;409;g2073ab59d22_0_344"/>
          <p:cNvSpPr/>
          <p:nvPr>
            <p:ph idx="2" type="pic"/>
          </p:nvPr>
        </p:nvSpPr>
        <p:spPr>
          <a:xfrm>
            <a:off x="628650" y="627203"/>
            <a:ext cx="2742900" cy="3889200"/>
          </a:xfrm>
          <a:prstGeom prst="rect">
            <a:avLst/>
          </a:prstGeom>
          <a:solidFill>
            <a:srgbClr val="F2F2F2"/>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bg>
      <p:bgPr>
        <a:solidFill>
          <a:schemeClr val="lt1"/>
        </a:solidFill>
      </p:bgPr>
    </p:bg>
    <p:spTree>
      <p:nvGrpSpPr>
        <p:cNvPr id="36" name="Shape 36"/>
        <p:cNvGrpSpPr/>
        <p:nvPr/>
      </p:nvGrpSpPr>
      <p:grpSpPr>
        <a:xfrm>
          <a:off x="0" y="0"/>
          <a:ext cx="0" cy="0"/>
          <a:chOff x="0" y="0"/>
          <a:chExt cx="0" cy="0"/>
        </a:xfrm>
      </p:grpSpPr>
      <p:sp>
        <p:nvSpPr>
          <p:cNvPr id="37" name="Google Shape;37;p54"/>
          <p:cNvSpPr txBox="1"/>
          <p:nvPr>
            <p:ph type="title"/>
          </p:nvPr>
        </p:nvSpPr>
        <p:spPr>
          <a:xfrm>
            <a:off x="619969" y="3650654"/>
            <a:ext cx="1767300" cy="768900"/>
          </a:xfrm>
          <a:prstGeom prst="rect">
            <a:avLst/>
          </a:prstGeom>
          <a:noFill/>
          <a:ln>
            <a:noFill/>
          </a:ln>
        </p:spPr>
        <p:txBody>
          <a:bodyPr anchorCtr="0" anchor="b" bIns="0" lIns="0" spcFirstLastPara="1" rIns="68575" wrap="square" tIns="34275">
            <a:noAutofit/>
          </a:bodyPr>
          <a:lstStyle>
            <a:lvl1pPr lvl="0" algn="l">
              <a:lnSpc>
                <a:spcPct val="90000"/>
              </a:lnSpc>
              <a:spcBef>
                <a:spcPts val="0"/>
              </a:spcBef>
              <a:spcAft>
                <a:spcPts val="0"/>
              </a:spcAft>
              <a:buClr>
                <a:schemeClr val="dk2"/>
              </a:buClr>
              <a:buSzPts val="3800"/>
              <a:buFont typeface="Constantia"/>
              <a:buNone/>
              <a:defRPr b="1" sz="3800">
                <a:solidFill>
                  <a:schemeClr val="dk2"/>
                </a:solidFill>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 name="Google Shape;38;p54"/>
          <p:cNvSpPr/>
          <p:nvPr>
            <p:ph idx="2" type="pic"/>
          </p:nvPr>
        </p:nvSpPr>
        <p:spPr>
          <a:xfrm>
            <a:off x="2833603" y="1668780"/>
            <a:ext cx="2668200" cy="2751000"/>
          </a:xfrm>
          <a:prstGeom prst="rect">
            <a:avLst/>
          </a:prstGeom>
          <a:noFill/>
          <a:ln>
            <a:noFill/>
          </a:ln>
        </p:spPr>
      </p:sp>
      <p:sp>
        <p:nvSpPr>
          <p:cNvPr id="39" name="Google Shape;39;p54"/>
          <p:cNvSpPr txBox="1"/>
          <p:nvPr>
            <p:ph idx="1" type="body"/>
          </p:nvPr>
        </p:nvSpPr>
        <p:spPr>
          <a:xfrm>
            <a:off x="5669574" y="1541501"/>
            <a:ext cx="32208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800"/>
              </a:spcBef>
              <a:spcAft>
                <a:spcPts val="0"/>
              </a:spcAft>
              <a:buClr>
                <a:schemeClr val="dk2"/>
              </a:buClr>
              <a:buSzPts val="1100"/>
              <a:buNone/>
              <a:defRPr sz="11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 name="Google Shape;40;p54"/>
          <p:cNvSpPr txBox="1"/>
          <p:nvPr>
            <p:ph idx="3" type="body"/>
          </p:nvPr>
        </p:nvSpPr>
        <p:spPr>
          <a:xfrm>
            <a:off x="5669574" y="2086837"/>
            <a:ext cx="32208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100"/>
              <a:buNone/>
              <a:defRPr sz="11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 name="Google Shape;41;p54"/>
          <p:cNvSpPr txBox="1"/>
          <p:nvPr>
            <p:ph idx="4" type="body"/>
          </p:nvPr>
        </p:nvSpPr>
        <p:spPr>
          <a:xfrm>
            <a:off x="5669574" y="3264320"/>
            <a:ext cx="32208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100"/>
              <a:buNone/>
              <a:defRPr sz="11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 name="Google Shape;42;p54"/>
          <p:cNvSpPr txBox="1"/>
          <p:nvPr>
            <p:ph idx="5" type="body"/>
          </p:nvPr>
        </p:nvSpPr>
        <p:spPr>
          <a:xfrm>
            <a:off x="5669574" y="2675578"/>
            <a:ext cx="32208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100"/>
              <a:buNone/>
              <a:defRPr sz="11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 name="Google Shape;43;p54"/>
          <p:cNvSpPr txBox="1"/>
          <p:nvPr>
            <p:ph idx="6" type="body"/>
          </p:nvPr>
        </p:nvSpPr>
        <p:spPr>
          <a:xfrm>
            <a:off x="5669574" y="3853061"/>
            <a:ext cx="3220800" cy="566700"/>
          </a:xfrm>
          <a:prstGeom prst="rect">
            <a:avLst/>
          </a:prstGeom>
          <a:noFill/>
          <a:ln>
            <a:noFill/>
          </a:ln>
        </p:spPr>
        <p:txBody>
          <a:bodyPr anchorCtr="0" anchor="ctr" bIns="34275" lIns="68575" spcFirstLastPara="1" rIns="68575" wrap="square" tIns="34275">
            <a:noAutofit/>
          </a:bodyPr>
          <a:lstStyle>
            <a:lvl1pPr indent="-228600" lvl="0" marL="457200" algn="l">
              <a:lnSpc>
                <a:spcPct val="90000"/>
              </a:lnSpc>
              <a:spcBef>
                <a:spcPts val="0"/>
              </a:spcBef>
              <a:spcAft>
                <a:spcPts val="0"/>
              </a:spcAft>
              <a:buClr>
                <a:schemeClr val="dk2"/>
              </a:buClr>
              <a:buSzPts val="1100"/>
              <a:buNone/>
              <a:defRPr sz="11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400"/>
              <a:buNone/>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44" name="Google Shape;44;p54"/>
          <p:cNvCxnSpPr/>
          <p:nvPr/>
        </p:nvCxnSpPr>
        <p:spPr>
          <a:xfrm>
            <a:off x="723982" y="2924771"/>
            <a:ext cx="0" cy="1447500"/>
          </a:xfrm>
          <a:prstGeom prst="straightConnector1">
            <a:avLst/>
          </a:prstGeom>
          <a:noFill/>
          <a:ln cap="flat" cmpd="sng" w="19050">
            <a:solidFill>
              <a:schemeClr val="dk2"/>
            </a:solidFill>
            <a:prstDash val="solid"/>
            <a:miter lim="400000"/>
            <a:headEnd len="sm" w="sm" type="none"/>
            <a:tailEnd len="sm" w="sm" type="none"/>
          </a:ln>
        </p:spPr>
      </p:cxnSp>
      <p:sp>
        <p:nvSpPr>
          <p:cNvPr id="45" name="Google Shape;45;p54"/>
          <p:cNvSpPr/>
          <p:nvPr/>
        </p:nvSpPr>
        <p:spPr>
          <a:xfrm>
            <a:off x="2833603" y="0"/>
            <a:ext cx="2689500" cy="15444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410" name="Shape 410"/>
        <p:cNvGrpSpPr/>
        <p:nvPr/>
      </p:nvGrpSpPr>
      <p:grpSpPr>
        <a:xfrm>
          <a:off x="0" y="0"/>
          <a:ext cx="0" cy="0"/>
          <a:chOff x="0" y="0"/>
          <a:chExt cx="0" cy="0"/>
        </a:xfrm>
      </p:grpSpPr>
      <p:sp>
        <p:nvSpPr>
          <p:cNvPr id="411" name="Google Shape;411;g2073ab59d22_0_348"/>
          <p:cNvSpPr/>
          <p:nvPr>
            <p:ph idx="2" type="pic"/>
          </p:nvPr>
        </p:nvSpPr>
        <p:spPr>
          <a:xfrm>
            <a:off x="985657" y="902826"/>
            <a:ext cx="7172700" cy="3795000"/>
          </a:xfrm>
          <a:prstGeom prst="rect">
            <a:avLst/>
          </a:prstGeom>
          <a:solidFill>
            <a:schemeClr val="lt1"/>
          </a:solidFill>
          <a:ln>
            <a:noFill/>
          </a:ln>
        </p:spPr>
      </p:sp>
      <p:sp>
        <p:nvSpPr>
          <p:cNvPr id="412" name="Google Shape;412;g2073ab59d22_0_348"/>
          <p:cNvSpPr txBox="1"/>
          <p:nvPr>
            <p:ph type="title"/>
          </p:nvPr>
        </p:nvSpPr>
        <p:spPr>
          <a:xfrm>
            <a:off x="985656" y="254371"/>
            <a:ext cx="7172700" cy="617400"/>
          </a:xfrm>
          <a:prstGeom prst="rect">
            <a:avLst/>
          </a:prstGeom>
          <a:noFill/>
          <a:ln>
            <a:noFill/>
          </a:ln>
        </p:spPr>
        <p:txBody>
          <a:bodyPr anchorCtr="0" anchor="ctr" bIns="34275" lIns="0" spcFirstLastPara="1" rIns="68575" wrap="square" tIns="34275">
            <a:normAutofit/>
          </a:bodyPr>
          <a:lstStyle>
            <a:lvl1pPr lvl="0" rtl="0" algn="l">
              <a:lnSpc>
                <a:spcPct val="90000"/>
              </a:lnSpc>
              <a:spcBef>
                <a:spcPts val="0"/>
              </a:spcBef>
              <a:spcAft>
                <a:spcPts val="0"/>
              </a:spcAft>
              <a:buSzPts val="3300"/>
              <a:buNone/>
              <a:defRPr sz="3000">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p:cSld name="33_Custom Layout">
    <p:spTree>
      <p:nvGrpSpPr>
        <p:cNvPr id="413" name="Shape 413"/>
        <p:cNvGrpSpPr/>
        <p:nvPr/>
      </p:nvGrpSpPr>
      <p:grpSpPr>
        <a:xfrm>
          <a:off x="0" y="0"/>
          <a:ext cx="0" cy="0"/>
          <a:chOff x="0" y="0"/>
          <a:chExt cx="0" cy="0"/>
        </a:xfrm>
      </p:grpSpPr>
      <p:sp>
        <p:nvSpPr>
          <p:cNvPr id="414" name="Google Shape;414;g2073ab59d22_0_351"/>
          <p:cNvSpPr/>
          <p:nvPr>
            <p:ph idx="2" type="pic"/>
          </p:nvPr>
        </p:nvSpPr>
        <p:spPr>
          <a:xfrm>
            <a:off x="0" y="1"/>
            <a:ext cx="9144000" cy="4123500"/>
          </a:xfrm>
          <a:prstGeom prst="rect">
            <a:avLst/>
          </a:prstGeom>
          <a:noFill/>
          <a:ln>
            <a:noFill/>
          </a:ln>
        </p:spPr>
      </p:sp>
      <p:sp>
        <p:nvSpPr>
          <p:cNvPr id="415" name="Google Shape;415;g2073ab59d22_0_351"/>
          <p:cNvSpPr txBox="1"/>
          <p:nvPr>
            <p:ph type="title"/>
          </p:nvPr>
        </p:nvSpPr>
        <p:spPr>
          <a:xfrm>
            <a:off x="640080" y="4266301"/>
            <a:ext cx="6537900" cy="617400"/>
          </a:xfrm>
          <a:prstGeom prst="rect">
            <a:avLst/>
          </a:prstGeom>
          <a:solidFill>
            <a:schemeClr val="lt1"/>
          </a:solidFill>
          <a:ln>
            <a:noFill/>
          </a:ln>
        </p:spPr>
        <p:txBody>
          <a:bodyPr anchorCtr="0" anchor="ctr" bIns="34275" lIns="0" spcFirstLastPara="1" rIns="68575" wrap="square" tIns="34275">
            <a:noAutofit/>
          </a:bodyPr>
          <a:lstStyle>
            <a:lvl1pPr lvl="0" rtl="0" algn="l">
              <a:lnSpc>
                <a:spcPct val="90000"/>
              </a:lnSpc>
              <a:spcBef>
                <a:spcPts val="0"/>
              </a:spcBef>
              <a:spcAft>
                <a:spcPts val="0"/>
              </a:spcAft>
              <a:buSzPts val="3300"/>
              <a:buNone/>
              <a:defRPr>
                <a:latin typeface="Arial"/>
                <a:ea typeface="Arial"/>
                <a:cs typeface="Arial"/>
                <a:sym typeface="Aria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6" name="Shape 416"/>
        <p:cNvGrpSpPr/>
        <p:nvPr/>
      </p:nvGrpSpPr>
      <p:grpSpPr>
        <a:xfrm>
          <a:off x="0" y="0"/>
          <a:ext cx="0" cy="0"/>
          <a:chOff x="0" y="0"/>
          <a:chExt cx="0" cy="0"/>
        </a:xfrm>
      </p:grpSpPr>
      <p:grpSp>
        <p:nvGrpSpPr>
          <p:cNvPr id="417" name="Google Shape;417;g2073ab59d22_0_354"/>
          <p:cNvGrpSpPr/>
          <p:nvPr/>
        </p:nvGrpSpPr>
        <p:grpSpPr>
          <a:xfrm>
            <a:off x="270999" y="3989458"/>
            <a:ext cx="775191" cy="775191"/>
            <a:chOff x="10238297" y="1433356"/>
            <a:chExt cx="1033588" cy="1033588"/>
          </a:xfrm>
        </p:grpSpPr>
        <p:sp>
          <p:nvSpPr>
            <p:cNvPr id="418" name="Google Shape;418;g2073ab59d22_0_354"/>
            <p:cNvSpPr/>
            <p:nvPr/>
          </p:nvSpPr>
          <p:spPr>
            <a:xfrm rot="-8100000">
              <a:off x="10266523" y="1740761"/>
              <a:ext cx="930609" cy="465304"/>
            </a:xfrm>
            <a:custGeom>
              <a:rect b="b" l="l" r="r" t="t"/>
              <a:pathLst>
                <a:path extrusionOk="0" h="1329373" w="2658746">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19" name="Google Shape;419;g2073ab59d22_0_354"/>
            <p:cNvSpPr/>
            <p:nvPr/>
          </p:nvSpPr>
          <p:spPr>
            <a:xfrm rot="-2700000">
              <a:off x="11115586" y="1939365"/>
              <a:ext cx="53457" cy="233345"/>
            </a:xfrm>
            <a:prstGeom prst="ellipse">
              <a:avLst/>
            </a:prstGeom>
            <a:solidFill>
              <a:srgbClr val="2B27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20" name="Google Shape;420;g2073ab59d22_0_354"/>
            <p:cNvSpPr/>
            <p:nvPr/>
          </p:nvSpPr>
          <p:spPr>
            <a:xfrm rot="-2700000">
              <a:off x="10625073" y="1448852"/>
              <a:ext cx="53457" cy="233345"/>
            </a:xfrm>
            <a:prstGeom prst="ellipse">
              <a:avLst/>
            </a:prstGeom>
            <a:solidFill>
              <a:srgbClr val="2B27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421" name="Google Shape;421;g2073ab59d22_0_354"/>
            <p:cNvSpPr/>
            <p:nvPr/>
          </p:nvSpPr>
          <p:spPr>
            <a:xfrm rot="-8100000">
              <a:off x="10289787" y="1684597"/>
              <a:ext cx="930609" cy="531105"/>
            </a:xfrm>
            <a:custGeom>
              <a:rect b="b" l="l" r="r" t="t"/>
              <a:pathLst>
                <a:path extrusionOk="0" h="1329373" w="2658746">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rgbClr val="746EB3">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grpSp>
      <p:sp>
        <p:nvSpPr>
          <p:cNvPr id="422" name="Google Shape;422;g2073ab59d22_0_354"/>
          <p:cNvSpPr txBox="1"/>
          <p:nvPr>
            <p:ph type="title"/>
          </p:nvPr>
        </p:nvSpPr>
        <p:spPr>
          <a:xfrm>
            <a:off x="413147" y="411956"/>
            <a:ext cx="8318700" cy="999000"/>
          </a:xfrm>
          <a:prstGeom prst="rect">
            <a:avLst/>
          </a:prstGeom>
          <a:noFill/>
          <a:ln>
            <a:noFill/>
          </a:ln>
        </p:spPr>
        <p:txBody>
          <a:bodyPr anchorCtr="0" anchor="t" bIns="0" lIns="0" spcFirstLastPara="1" rIns="0" wrap="square" tIns="0">
            <a:normAutofit/>
          </a:bodyPr>
          <a:lstStyle>
            <a:lvl1pPr lvl="0" rtl="0" algn="l">
              <a:lnSpc>
                <a:spcPct val="100000"/>
              </a:lnSpc>
              <a:spcBef>
                <a:spcPts val="0"/>
              </a:spcBef>
              <a:spcAft>
                <a:spcPts val="0"/>
              </a:spcAft>
              <a:buClr>
                <a:schemeClr val="lt1"/>
              </a:buClr>
              <a:buSzPts val="3600"/>
              <a:buFont typeface="Aria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3" name="Google Shape;423;g2073ab59d22_0_354"/>
          <p:cNvSpPr txBox="1"/>
          <p:nvPr>
            <p:ph idx="1" type="body"/>
          </p:nvPr>
        </p:nvSpPr>
        <p:spPr>
          <a:xfrm>
            <a:off x="413147" y="1584900"/>
            <a:ext cx="8317800" cy="2984700"/>
          </a:xfrm>
          <a:prstGeom prst="rect">
            <a:avLst/>
          </a:prstGeom>
          <a:noFill/>
          <a:ln>
            <a:noFill/>
          </a:ln>
        </p:spPr>
        <p:txBody>
          <a:bodyPr anchorCtr="0" anchor="t" bIns="0" lIns="0" spcFirstLastPara="1" rIns="0" wrap="square" tIns="0">
            <a:normAutofit/>
          </a:bodyPr>
          <a:lstStyle>
            <a:lvl1pPr indent="-342900" lvl="0" marL="457200" rtl="0" algn="l">
              <a:lnSpc>
                <a:spcPct val="110000"/>
              </a:lnSpc>
              <a:spcBef>
                <a:spcPts val="750"/>
              </a:spcBef>
              <a:spcAft>
                <a:spcPts val="0"/>
              </a:spcAft>
              <a:buClr>
                <a:schemeClr val="lt1"/>
              </a:buClr>
              <a:buSzPts val="1800"/>
              <a:buChar char="●"/>
              <a:defRPr/>
            </a:lvl1pPr>
            <a:lvl2pPr indent="-342900" lvl="1" marL="914400" rtl="0" algn="l">
              <a:lnSpc>
                <a:spcPct val="110000"/>
              </a:lnSpc>
              <a:spcBef>
                <a:spcPts val="600"/>
              </a:spcBef>
              <a:spcAft>
                <a:spcPts val="0"/>
              </a:spcAft>
              <a:buClr>
                <a:schemeClr val="lt1"/>
              </a:buClr>
              <a:buSzPts val="1800"/>
              <a:buChar char="○"/>
              <a:defRPr/>
            </a:lvl2pPr>
            <a:lvl3pPr indent="-342900" lvl="2" marL="1371600" rtl="0" algn="l">
              <a:lnSpc>
                <a:spcPct val="110000"/>
              </a:lnSpc>
              <a:spcBef>
                <a:spcPts val="600"/>
              </a:spcBef>
              <a:spcAft>
                <a:spcPts val="0"/>
              </a:spcAft>
              <a:buClr>
                <a:schemeClr val="lt1"/>
              </a:buClr>
              <a:buSzPts val="1800"/>
              <a:buChar char="■"/>
              <a:defRPr/>
            </a:lvl3pPr>
            <a:lvl4pPr indent="-342900" lvl="3" marL="1828800" rtl="0" algn="l">
              <a:lnSpc>
                <a:spcPct val="110000"/>
              </a:lnSpc>
              <a:spcBef>
                <a:spcPts val="600"/>
              </a:spcBef>
              <a:spcAft>
                <a:spcPts val="0"/>
              </a:spcAft>
              <a:buClr>
                <a:schemeClr val="lt1"/>
              </a:buClr>
              <a:buSzPts val="1800"/>
              <a:buChar char="●"/>
              <a:defRPr/>
            </a:lvl4pPr>
            <a:lvl5pPr indent="-342900" lvl="4" marL="2286000" rtl="0" algn="l">
              <a:lnSpc>
                <a:spcPct val="110000"/>
              </a:lnSpc>
              <a:spcBef>
                <a:spcPts val="600"/>
              </a:spcBef>
              <a:spcAft>
                <a:spcPts val="0"/>
              </a:spcAft>
              <a:buClr>
                <a:schemeClr val="lt1"/>
              </a:buClr>
              <a:buSzPts val="1800"/>
              <a:buChar char="○"/>
              <a:defRPr/>
            </a:lvl5pPr>
            <a:lvl6pPr indent="-342900" lvl="5" marL="2743200" rtl="0" algn="l">
              <a:lnSpc>
                <a:spcPct val="90000"/>
              </a:lnSpc>
              <a:spcBef>
                <a:spcPts val="600"/>
              </a:spcBef>
              <a:spcAft>
                <a:spcPts val="0"/>
              </a:spcAft>
              <a:buClr>
                <a:schemeClr val="lt1"/>
              </a:buClr>
              <a:buSzPts val="1800"/>
              <a:buChar char="■"/>
              <a:defRPr/>
            </a:lvl6pPr>
            <a:lvl7pPr indent="-342900" lvl="6" marL="3200400" rtl="0" algn="l">
              <a:lnSpc>
                <a:spcPct val="90000"/>
              </a:lnSpc>
              <a:spcBef>
                <a:spcPts val="1200"/>
              </a:spcBef>
              <a:spcAft>
                <a:spcPts val="0"/>
              </a:spcAft>
              <a:buClr>
                <a:schemeClr val="lt1"/>
              </a:buClr>
              <a:buSzPts val="1800"/>
              <a:buChar char="●"/>
              <a:defRPr/>
            </a:lvl7pPr>
            <a:lvl8pPr indent="-342900" lvl="7" marL="3657600" rtl="0" algn="l">
              <a:lnSpc>
                <a:spcPct val="90000"/>
              </a:lnSpc>
              <a:spcBef>
                <a:spcPts val="1200"/>
              </a:spcBef>
              <a:spcAft>
                <a:spcPts val="0"/>
              </a:spcAft>
              <a:buClr>
                <a:schemeClr val="lt1"/>
              </a:buClr>
              <a:buSzPts val="1800"/>
              <a:buChar char="○"/>
              <a:defRPr/>
            </a:lvl8pPr>
            <a:lvl9pPr indent="-342900" lvl="8" marL="4114800" rtl="0" algn="l">
              <a:lnSpc>
                <a:spcPct val="90000"/>
              </a:lnSpc>
              <a:spcBef>
                <a:spcPts val="1200"/>
              </a:spcBef>
              <a:spcAft>
                <a:spcPts val="1200"/>
              </a:spcAft>
              <a:buClr>
                <a:schemeClr val="lt1"/>
              </a:buClr>
              <a:buSzPts val="1800"/>
              <a:buChar char="■"/>
              <a:defRPr/>
            </a:lvl9pPr>
          </a:lstStyle>
          <a:p/>
        </p:txBody>
      </p:sp>
      <p:sp>
        <p:nvSpPr>
          <p:cNvPr id="424" name="Google Shape;424;g2073ab59d22_0_354"/>
          <p:cNvSpPr txBox="1"/>
          <p:nvPr>
            <p:ph idx="10" type="dt"/>
          </p:nvPr>
        </p:nvSpPr>
        <p:spPr>
          <a:xfrm>
            <a:off x="413147" y="4886179"/>
            <a:ext cx="1971600" cy="103800"/>
          </a:xfrm>
          <a:prstGeom prst="rect">
            <a:avLst/>
          </a:prstGeom>
          <a:noFill/>
          <a:ln>
            <a:noFill/>
          </a:ln>
        </p:spPr>
        <p:txBody>
          <a:bodyPr anchorCtr="0" anchor="ctr" bIns="0" lIns="0" spcFirstLastPara="1" rIns="0" wrap="square" tIns="0">
            <a:sp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5" name="Google Shape;425;g2073ab59d22_0_354"/>
          <p:cNvSpPr txBox="1"/>
          <p:nvPr>
            <p:ph idx="11" type="ftr"/>
          </p:nvPr>
        </p:nvSpPr>
        <p:spPr>
          <a:xfrm>
            <a:off x="2519362" y="4886179"/>
            <a:ext cx="4784400" cy="103800"/>
          </a:xfrm>
          <a:prstGeom prst="rect">
            <a:avLst/>
          </a:prstGeom>
          <a:noFill/>
          <a:ln>
            <a:noFill/>
          </a:ln>
        </p:spPr>
        <p:txBody>
          <a:bodyPr anchorCtr="0" anchor="ctr" bIns="0" lIns="0" spcFirstLastPara="1" rIns="0" wrap="square" tIns="0">
            <a:sp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6" name="Google Shape;426;g2073ab59d22_0_354"/>
          <p:cNvSpPr txBox="1"/>
          <p:nvPr>
            <p:ph idx="12" type="sldNum"/>
          </p:nvPr>
        </p:nvSpPr>
        <p:spPr>
          <a:xfrm>
            <a:off x="7461647" y="4886179"/>
            <a:ext cx="1269300" cy="153900"/>
          </a:xfrm>
          <a:prstGeom prst="rect">
            <a:avLst/>
          </a:prstGeom>
          <a:noFill/>
          <a:ln>
            <a:noFill/>
          </a:ln>
        </p:spPr>
        <p:txBody>
          <a:bodyPr anchorCtr="0" anchor="ctr" bIns="0" lIns="0" spcFirstLastPara="1" rIns="0" wrap="square" tIns="0">
            <a:sp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6" name="Shape 46"/>
        <p:cNvGrpSpPr/>
        <p:nvPr/>
      </p:nvGrpSpPr>
      <p:grpSpPr>
        <a:xfrm>
          <a:off x="0" y="0"/>
          <a:ext cx="0" cy="0"/>
          <a:chOff x="0" y="0"/>
          <a:chExt cx="0" cy="0"/>
        </a:xfrm>
      </p:grpSpPr>
      <p:sp>
        <p:nvSpPr>
          <p:cNvPr id="47" name="Google Shape;47;p55"/>
          <p:cNvSpPr txBox="1"/>
          <p:nvPr>
            <p:ph type="title"/>
          </p:nvPr>
        </p:nvSpPr>
        <p:spPr>
          <a:xfrm>
            <a:off x="2109482" y="1268604"/>
            <a:ext cx="3289200" cy="994200"/>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chemeClr val="dk2"/>
              </a:buClr>
              <a:buSzPts val="3300"/>
              <a:buFont typeface="Constantia"/>
              <a:buNone/>
              <a:defRPr>
                <a:latin typeface="Constantia"/>
                <a:ea typeface="Constantia"/>
                <a:cs typeface="Constantia"/>
                <a:sym typeface="Constanti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 name="Google Shape;48;p55"/>
          <p:cNvSpPr/>
          <p:nvPr>
            <p:ph idx="2" type="pic"/>
          </p:nvPr>
        </p:nvSpPr>
        <p:spPr>
          <a:xfrm>
            <a:off x="0" y="2625328"/>
            <a:ext cx="9144000" cy="2518200"/>
          </a:xfrm>
          <a:prstGeom prst="rect">
            <a:avLst/>
          </a:prstGeom>
          <a:noFill/>
          <a:ln>
            <a:noFill/>
          </a:ln>
        </p:spPr>
      </p:sp>
      <p:sp>
        <p:nvSpPr>
          <p:cNvPr id="49" name="Google Shape;49;p55"/>
          <p:cNvSpPr txBox="1"/>
          <p:nvPr>
            <p:ph idx="1" type="body"/>
          </p:nvPr>
        </p:nvSpPr>
        <p:spPr>
          <a:xfrm>
            <a:off x="5677382" y="1268016"/>
            <a:ext cx="3116400" cy="9942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800"/>
              </a:spcBef>
              <a:spcAft>
                <a:spcPts val="0"/>
              </a:spcAft>
              <a:buClr>
                <a:schemeClr val="dk2"/>
              </a:buClr>
              <a:buSzPts val="1100"/>
              <a:buNone/>
              <a:defRPr sz="11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 name="Google Shape;50;p55"/>
          <p:cNvSpPr txBox="1"/>
          <p:nvPr>
            <p:ph idx="3" type="body"/>
          </p:nvPr>
        </p:nvSpPr>
        <p:spPr>
          <a:xfrm>
            <a:off x="5677382" y="920774"/>
            <a:ext cx="3116400" cy="2871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2"/>
              </a:buClr>
              <a:buSzPts val="1200"/>
              <a:buNone/>
              <a:defRPr b="1" sz="1200">
                <a:latin typeface="Arial"/>
                <a:ea typeface="Arial"/>
                <a:cs typeface="Arial"/>
                <a:sym typeface="Arial"/>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400"/>
              </a:spcBef>
              <a:spcAft>
                <a:spcPts val="0"/>
              </a:spcAft>
              <a:buClr>
                <a:schemeClr val="dk2"/>
              </a:buClr>
              <a:buSzPts val="1400"/>
              <a:buChar char="•"/>
              <a:defRPr/>
            </a:lvl3pPr>
            <a:lvl4pPr indent="-317500" lvl="3" marL="1828800" algn="l">
              <a:lnSpc>
                <a:spcPct val="90000"/>
              </a:lnSpc>
              <a:spcBef>
                <a:spcPts val="400"/>
              </a:spcBef>
              <a:spcAft>
                <a:spcPts val="0"/>
              </a:spcAft>
              <a:buClr>
                <a:schemeClr val="dk2"/>
              </a:buClr>
              <a:buSzPts val="1400"/>
              <a:buChar char="•"/>
              <a:defRPr/>
            </a:lvl4pPr>
            <a:lvl5pPr indent="-317500" lvl="4" marL="2286000" algn="l">
              <a:lnSpc>
                <a:spcPct val="90000"/>
              </a:lnSpc>
              <a:spcBef>
                <a:spcPts val="400"/>
              </a:spcBef>
              <a:spcAft>
                <a:spcPts val="0"/>
              </a:spcAft>
              <a:buClr>
                <a:schemeClr val="dk2"/>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slideLayout" Target="../slideLayouts/slideLayout46.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47" Type="http://schemas.openxmlformats.org/officeDocument/2006/relationships/theme" Target="../theme/theme1.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10"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9" Type="http://schemas.openxmlformats.org/officeDocument/2006/relationships/slideLayout" Target="../slideLayouts/slideLayout75.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7" Type="http://schemas.openxmlformats.org/officeDocument/2006/relationships/theme" Target="../theme/theme3.xml"/><Relationship Id="rId16"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2"/>
              </a:buClr>
              <a:buSzPts val="3300"/>
              <a:buFont typeface="Constantia"/>
              <a:buNone/>
              <a:defRPr b="1" i="0" sz="3300" u="none" cap="none" strike="noStrike">
                <a:solidFill>
                  <a:schemeClr val="dk2"/>
                </a:solidFill>
                <a:latin typeface="Constantia"/>
                <a:ea typeface="Constantia"/>
                <a:cs typeface="Constantia"/>
                <a:sym typeface="Constanti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23850" lvl="0" marL="457200" marR="0" rtl="0" algn="l">
              <a:lnSpc>
                <a:spcPct val="90000"/>
              </a:lnSpc>
              <a:spcBef>
                <a:spcPts val="800"/>
              </a:spcBef>
              <a:spcAft>
                <a:spcPts val="0"/>
              </a:spcAft>
              <a:buClr>
                <a:schemeClr val="dk2"/>
              </a:buClr>
              <a:buSzPts val="1500"/>
              <a:buFont typeface="Arial"/>
              <a:buChar char="•"/>
              <a:defRPr b="0" i="0" sz="1500" u="none" cap="none" strike="noStrike">
                <a:solidFill>
                  <a:schemeClr val="dk2"/>
                </a:solidFill>
                <a:latin typeface="Arial"/>
                <a:ea typeface="Arial"/>
                <a:cs typeface="Arial"/>
                <a:sym typeface="Arial"/>
              </a:defRPr>
            </a:lvl1pPr>
            <a:lvl2pPr indent="-317500" lvl="1" marL="914400" marR="0" rtl="0" algn="l">
              <a:lnSpc>
                <a:spcPct val="90000"/>
              </a:lnSpc>
              <a:spcBef>
                <a:spcPts val="4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04800" lvl="2" marL="1371600" marR="0" rtl="0" algn="l">
              <a:lnSpc>
                <a:spcPct val="90000"/>
              </a:lnSpc>
              <a:spcBef>
                <a:spcPts val="4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298450" lvl="3" marL="1828800"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298450" lvl="4" marL="2286000" marR="0" rtl="0" algn="l">
              <a:lnSpc>
                <a:spcPct val="90000"/>
              </a:lnSpc>
              <a:spcBef>
                <a:spcPts val="40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96">
          <p15:clr>
            <a:srgbClr val="F26B43"/>
          </p15:clr>
        </p15:guide>
        <p15:guide id="2" orient="horz" pos="30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77" name="Shape 277"/>
        <p:cNvGrpSpPr/>
        <p:nvPr/>
      </p:nvGrpSpPr>
      <p:grpSpPr>
        <a:xfrm>
          <a:off x="0" y="0"/>
          <a:ext cx="0" cy="0"/>
          <a:chOff x="0" y="0"/>
          <a:chExt cx="0" cy="0"/>
        </a:xfrm>
      </p:grpSpPr>
      <p:sp>
        <p:nvSpPr>
          <p:cNvPr id="278" name="Google Shape;278;p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79" name="Google Shape;279;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80" name="Google Shape;280;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12" name="Shape 312"/>
        <p:cNvGrpSpPr/>
        <p:nvPr/>
      </p:nvGrpSpPr>
      <p:grpSpPr>
        <a:xfrm>
          <a:off x="0" y="0"/>
          <a:ext cx="0" cy="0"/>
          <a:chOff x="0" y="0"/>
          <a:chExt cx="0" cy="0"/>
        </a:xfrm>
      </p:grpSpPr>
      <p:sp>
        <p:nvSpPr>
          <p:cNvPr id="313" name="Google Shape;313;g2073ab59d22_0_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14" name="Google Shape;314;g2073ab59d22_0_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15" name="Google Shape;315;g2073ab59d22_0_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57" name="Shape 357"/>
        <p:cNvGrpSpPr/>
        <p:nvPr/>
      </p:nvGrpSpPr>
      <p:grpSpPr>
        <a:xfrm>
          <a:off x="0" y="0"/>
          <a:ext cx="0" cy="0"/>
          <a:chOff x="0" y="0"/>
          <a:chExt cx="0" cy="0"/>
        </a:xfrm>
      </p:grpSpPr>
      <p:sp>
        <p:nvSpPr>
          <p:cNvPr id="358" name="Google Shape;358;g2073ab59d22_0_29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59" name="Google Shape;359;g2073ab59d22_0_29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60" name="Google Shape;360;g2073ab59d22_0_2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vmlDrawing" Target="../drawings/vmlDrawing1.vml"/><Relationship Id="rId4" Type="http://schemas.openxmlformats.org/officeDocument/2006/relationships/package" Target="../embeddings/Microsoft_Office_Word_Document1.docx"/><Relationship Id="rId5" Type="http://schemas.openxmlformats.org/officeDocument/2006/relationships/package" Target="../embeddings/Microsoft_Office_Word_Document1.docx"/><Relationship Id="rId6" Type="http://schemas.openxmlformats.org/officeDocument/2006/relationships/image" Target="../media/image18.png"/><Relationship Id="rId7" Type="http://schemas.openxmlformats.org/officeDocument/2006/relationships/image" Target="../media/image21.png"/><Relationship Id="rId8"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DED"/>
        </a:solidFill>
      </p:bgPr>
    </p:bg>
    <p:spTree>
      <p:nvGrpSpPr>
        <p:cNvPr id="430" name="Shape 430"/>
        <p:cNvGrpSpPr/>
        <p:nvPr/>
      </p:nvGrpSpPr>
      <p:grpSpPr>
        <a:xfrm>
          <a:off x="0" y="0"/>
          <a:ext cx="0" cy="0"/>
          <a:chOff x="0" y="0"/>
          <a:chExt cx="0" cy="0"/>
        </a:xfrm>
      </p:grpSpPr>
      <p:pic>
        <p:nvPicPr>
          <p:cNvPr id="431" name="Google Shape;431;g2073ab59d22_2_84"/>
          <p:cNvPicPr preferRelativeResize="0"/>
          <p:nvPr/>
        </p:nvPicPr>
        <p:blipFill>
          <a:blip r:embed="rId3">
            <a:alphaModFix/>
          </a:blip>
          <a:stretch>
            <a:fillRect/>
          </a:stretch>
        </p:blipFill>
        <p:spPr>
          <a:xfrm>
            <a:off x="565450" y="1431212"/>
            <a:ext cx="8013102" cy="2281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19"/>
          <p:cNvPicPr preferRelativeResize="0"/>
          <p:nvPr/>
        </p:nvPicPr>
        <p:blipFill rotWithShape="1">
          <a:blip r:embed="rId3">
            <a:alphaModFix/>
          </a:blip>
          <a:srcRect b="0" l="0" r="0" t="0"/>
          <a:stretch/>
        </p:blipFill>
        <p:spPr>
          <a:xfrm>
            <a:off x="3465722" y="731615"/>
            <a:ext cx="5094512" cy="3680262"/>
          </a:xfrm>
          <a:prstGeom prst="rect">
            <a:avLst/>
          </a:prstGeom>
          <a:noFill/>
          <a:ln>
            <a:noFill/>
          </a:ln>
        </p:spPr>
      </p:pic>
      <p:pic>
        <p:nvPicPr>
          <p:cNvPr id="495" name="Google Shape;495;p19"/>
          <p:cNvPicPr preferRelativeResize="0"/>
          <p:nvPr/>
        </p:nvPicPr>
        <p:blipFill rotWithShape="1">
          <a:blip r:embed="rId4">
            <a:alphaModFix/>
          </a:blip>
          <a:srcRect b="0" l="0" r="0" t="0"/>
          <a:stretch/>
        </p:blipFill>
        <p:spPr>
          <a:xfrm>
            <a:off x="583785" y="967812"/>
            <a:ext cx="2566307" cy="32078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20"/>
          <p:cNvSpPr txBox="1"/>
          <p:nvPr>
            <p:ph type="title"/>
          </p:nvPr>
        </p:nvSpPr>
        <p:spPr>
          <a:xfrm>
            <a:off x="628650" y="578644"/>
            <a:ext cx="3524100" cy="1270500"/>
          </a:xfrm>
          <a:prstGeom prst="rect">
            <a:avLst/>
          </a:prstGeom>
          <a:noFill/>
          <a:ln>
            <a:noFill/>
          </a:ln>
        </p:spPr>
        <p:txBody>
          <a:bodyPr anchorCtr="0" anchor="t" bIns="34275" lIns="0" spcFirstLastPara="1" rIns="68575" wrap="square" tIns="34275">
            <a:noAutofit/>
          </a:bodyPr>
          <a:lstStyle/>
          <a:p>
            <a:pPr indent="0" lvl="0" marL="0" rtl="0" algn="l">
              <a:lnSpc>
                <a:spcPct val="90000"/>
              </a:lnSpc>
              <a:spcBef>
                <a:spcPts val="0"/>
              </a:spcBef>
              <a:spcAft>
                <a:spcPts val="0"/>
              </a:spcAft>
              <a:buClr>
                <a:schemeClr val="dk2"/>
              </a:buClr>
              <a:buSzPts val="5000"/>
              <a:buFont typeface="Constantia"/>
              <a:buNone/>
            </a:pPr>
            <a:r>
              <a:rPr lang="en-US">
                <a:solidFill>
                  <a:schemeClr val="dk1"/>
                </a:solidFill>
                <a:latin typeface="Arial"/>
                <a:ea typeface="Arial"/>
                <a:cs typeface="Arial"/>
                <a:sym typeface="Arial"/>
              </a:rPr>
              <a:t>Wallace Research</a:t>
            </a:r>
            <a:endParaRPr>
              <a:solidFill>
                <a:schemeClr val="dk1"/>
              </a:solidFill>
              <a:latin typeface="Arial"/>
              <a:ea typeface="Arial"/>
              <a:cs typeface="Arial"/>
              <a:sym typeface="Arial"/>
            </a:endParaRPr>
          </a:p>
        </p:txBody>
      </p:sp>
      <p:pic>
        <p:nvPicPr>
          <p:cNvPr id="501" name="Google Shape;501;p20"/>
          <p:cNvPicPr preferRelativeResize="0"/>
          <p:nvPr/>
        </p:nvPicPr>
        <p:blipFill rotWithShape="1">
          <a:blip r:embed="rId3">
            <a:alphaModFix/>
          </a:blip>
          <a:srcRect b="0" l="0" r="0" t="0"/>
          <a:stretch/>
        </p:blipFill>
        <p:spPr>
          <a:xfrm>
            <a:off x="4540850" y="90400"/>
            <a:ext cx="3792474" cy="4962700"/>
          </a:xfrm>
          <a:prstGeom prst="rect">
            <a:avLst/>
          </a:prstGeom>
          <a:noFill/>
          <a:ln>
            <a:noFill/>
          </a:ln>
        </p:spPr>
      </p:pic>
      <p:pic>
        <p:nvPicPr>
          <p:cNvPr id="502" name="Google Shape;502;p20"/>
          <p:cNvPicPr preferRelativeResize="0"/>
          <p:nvPr/>
        </p:nvPicPr>
        <p:blipFill rotWithShape="1">
          <a:blip r:embed="rId4">
            <a:alphaModFix/>
          </a:blip>
          <a:srcRect b="0" l="0" r="0" t="0"/>
          <a:stretch/>
        </p:blipFill>
        <p:spPr>
          <a:xfrm>
            <a:off x="523042" y="2137558"/>
            <a:ext cx="3250799" cy="26268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Diagram&#10;&#10;Description automatically generated" id="507" name="Google Shape;507;p96"/>
          <p:cNvPicPr preferRelativeResize="0"/>
          <p:nvPr/>
        </p:nvPicPr>
        <p:blipFill rotWithShape="1">
          <a:blip r:embed="rId3">
            <a:alphaModFix/>
          </a:blip>
          <a:srcRect b="0" l="0" r="0" t="0"/>
          <a:stretch/>
        </p:blipFill>
        <p:spPr>
          <a:xfrm>
            <a:off x="1507075" y="99750"/>
            <a:ext cx="6129850" cy="4943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074a312e75_2_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13" name="Google Shape;513;g2074a312e75_2_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14" name="Google Shape;514;g2074a312e75_2_1"/>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97"/>
          <p:cNvPicPr preferRelativeResize="0"/>
          <p:nvPr/>
        </p:nvPicPr>
        <p:blipFill rotWithShape="1">
          <a:blip r:embed="rId3">
            <a:alphaModFix/>
          </a:blip>
          <a:srcRect b="0" l="0" r="0" t="0"/>
          <a:stretch/>
        </p:blipFill>
        <p:spPr>
          <a:xfrm>
            <a:off x="973275" y="0"/>
            <a:ext cx="6816963" cy="3834550"/>
          </a:xfrm>
          <a:prstGeom prst="rect">
            <a:avLst/>
          </a:prstGeom>
          <a:noFill/>
          <a:ln>
            <a:noFill/>
          </a:ln>
        </p:spPr>
      </p:pic>
      <p:pic>
        <p:nvPicPr>
          <p:cNvPr descr="Text&#10;&#10;Description automatically generated" id="520" name="Google Shape;520;p97"/>
          <p:cNvPicPr preferRelativeResize="0"/>
          <p:nvPr/>
        </p:nvPicPr>
        <p:blipFill rotWithShape="1">
          <a:blip r:embed="rId4">
            <a:alphaModFix/>
          </a:blip>
          <a:srcRect b="0" l="0" r="0" t="0"/>
          <a:stretch/>
        </p:blipFill>
        <p:spPr>
          <a:xfrm>
            <a:off x="0" y="3834560"/>
            <a:ext cx="9144001" cy="13089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99"/>
          <p:cNvSpPr txBox="1"/>
          <p:nvPr/>
        </p:nvSpPr>
        <p:spPr>
          <a:xfrm>
            <a:off x="1869599" y="322338"/>
            <a:ext cx="4976100" cy="14139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800"/>
              </a:spcBef>
              <a:spcAft>
                <a:spcPts val="0"/>
              </a:spcAft>
              <a:buClr>
                <a:schemeClr val="dk1"/>
              </a:buClr>
              <a:buSzPts val="1100"/>
              <a:buFont typeface="Arial"/>
              <a:buNone/>
            </a:pPr>
            <a:r>
              <a:rPr b="1" i="0" lang="en-US" sz="1700" u="none" cap="none" strike="noStrike">
                <a:solidFill>
                  <a:schemeClr val="dk1"/>
                </a:solidFill>
                <a:latin typeface="Arial"/>
                <a:ea typeface="Arial"/>
                <a:cs typeface="Arial"/>
                <a:sym typeface="Arial"/>
              </a:rPr>
              <a:t>Trent Grundmeyer, Ph.D.</a:t>
            </a:r>
            <a:endParaRPr b="1" i="0" sz="17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0" i="1" lang="en-US" sz="1100" u="none" cap="none" strike="noStrike">
                <a:solidFill>
                  <a:schemeClr val="dk1"/>
                </a:solidFill>
                <a:latin typeface="Arial"/>
                <a:ea typeface="Arial"/>
                <a:cs typeface="Arial"/>
                <a:sym typeface="Arial"/>
              </a:rPr>
              <a:t>Associate Professor Educational Leadership</a:t>
            </a:r>
            <a:endParaRPr b="0" i="1" sz="11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0" i="1" lang="en-US" sz="1100" u="none" cap="none" strike="noStrike">
                <a:solidFill>
                  <a:schemeClr val="dk1"/>
                </a:solidFill>
                <a:latin typeface="Arial"/>
                <a:ea typeface="Arial"/>
                <a:cs typeface="Arial"/>
                <a:sym typeface="Arial"/>
              </a:rPr>
              <a:t>Faculty Administrative Fellow for Graduate Programs</a:t>
            </a:r>
            <a:endParaRPr b="0" i="1" sz="11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1200"/>
              </a:spcAft>
              <a:buClr>
                <a:schemeClr val="dk1"/>
              </a:buClr>
              <a:buSzPts val="1100"/>
              <a:buFont typeface="Arial"/>
              <a:buNone/>
            </a:pPr>
            <a:r>
              <a:rPr b="0" i="1" lang="en-US" sz="1100" u="none" cap="none" strike="noStrike">
                <a:solidFill>
                  <a:schemeClr val="dk1"/>
                </a:solidFill>
                <a:latin typeface="Arial"/>
                <a:ea typeface="Arial"/>
                <a:cs typeface="Arial"/>
                <a:sym typeface="Arial"/>
              </a:rPr>
              <a:t>School of Education | Drake University</a:t>
            </a:r>
            <a:endParaRPr b="0" i="1" sz="1100" u="none" cap="none" strike="noStrike">
              <a:solidFill>
                <a:schemeClr val="dk1"/>
              </a:solidFill>
              <a:latin typeface="Arial"/>
              <a:ea typeface="Arial"/>
              <a:cs typeface="Arial"/>
              <a:sym typeface="Arial"/>
            </a:endParaRPr>
          </a:p>
        </p:txBody>
      </p:sp>
      <p:sp>
        <p:nvSpPr>
          <p:cNvPr id="526" name="Google Shape;526;p99"/>
          <p:cNvSpPr txBox="1"/>
          <p:nvPr/>
        </p:nvSpPr>
        <p:spPr>
          <a:xfrm>
            <a:off x="330138" y="1964406"/>
            <a:ext cx="7327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20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What are some of your findings from your research involving simulations?</a:t>
            </a:r>
            <a:endParaRPr b="1" i="0" sz="1200" u="none" cap="none" strike="noStrike">
              <a:solidFill>
                <a:schemeClr val="dk1"/>
              </a:solidFill>
              <a:latin typeface="Arial"/>
              <a:ea typeface="Arial"/>
              <a:cs typeface="Arial"/>
              <a:sym typeface="Arial"/>
            </a:endParaRPr>
          </a:p>
        </p:txBody>
      </p:sp>
      <p:pic>
        <p:nvPicPr>
          <p:cNvPr id="527" name="Google Shape;527;p99"/>
          <p:cNvPicPr preferRelativeResize="0"/>
          <p:nvPr/>
        </p:nvPicPr>
        <p:blipFill rotWithShape="1">
          <a:blip r:embed="rId3">
            <a:alphaModFix/>
          </a:blip>
          <a:srcRect b="0" l="0" r="0" t="0"/>
          <a:stretch/>
        </p:blipFill>
        <p:spPr>
          <a:xfrm>
            <a:off x="6288425" y="395548"/>
            <a:ext cx="2432026" cy="1030750"/>
          </a:xfrm>
          <a:prstGeom prst="rect">
            <a:avLst/>
          </a:prstGeom>
          <a:noFill/>
          <a:ln>
            <a:noFill/>
          </a:ln>
        </p:spPr>
      </p:pic>
      <p:pic>
        <p:nvPicPr>
          <p:cNvPr id="528" name="Google Shape;528;p99"/>
          <p:cNvPicPr preferRelativeResize="0"/>
          <p:nvPr/>
        </p:nvPicPr>
        <p:blipFill rotWithShape="1">
          <a:blip r:embed="rId4">
            <a:alphaModFix/>
          </a:blip>
          <a:srcRect b="0" l="0" r="0" t="0"/>
          <a:stretch/>
        </p:blipFill>
        <p:spPr>
          <a:xfrm>
            <a:off x="133675" y="121025"/>
            <a:ext cx="1449875" cy="1449875"/>
          </a:xfrm>
          <a:prstGeom prst="rect">
            <a:avLst/>
          </a:prstGeom>
          <a:noFill/>
          <a:ln>
            <a:noFill/>
          </a:ln>
        </p:spPr>
      </p:pic>
      <p:sp>
        <p:nvSpPr>
          <p:cNvPr id="529" name="Google Shape;529;p99"/>
          <p:cNvSpPr txBox="1"/>
          <p:nvPr/>
        </p:nvSpPr>
        <p:spPr>
          <a:xfrm>
            <a:off x="330150" y="2326800"/>
            <a:ext cx="8483700" cy="26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David, D., &amp; Grundmeyer, T. (2018</a:t>
            </a:r>
            <a:r>
              <a:rPr b="0" i="1" lang="en-US" sz="1100" u="none" cap="none" strike="noStrike">
                <a:solidFill>
                  <a:schemeClr val="dk1"/>
                </a:solidFill>
                <a:latin typeface="Calibri"/>
                <a:ea typeface="Calibri"/>
                <a:cs typeface="Calibri"/>
                <a:sym typeface="Calibri"/>
              </a:rPr>
              <a:t>). </a:t>
            </a:r>
            <a:r>
              <a:rPr b="0" i="0" lang="en-US" sz="1100" u="none" cap="none" strike="noStrike">
                <a:solidFill>
                  <a:schemeClr val="dk1"/>
                </a:solidFill>
                <a:latin typeface="Calibri"/>
                <a:ea typeface="Calibri"/>
                <a:cs typeface="Calibri"/>
                <a:sym typeface="Calibri"/>
              </a:rPr>
              <a:t>Educational leadership simulations: Learning lessons from behind the curtain of educational leadership. </a:t>
            </a:r>
            <a:r>
              <a:rPr b="0" i="1" lang="en-US" sz="1100" u="none" cap="none" strike="noStrike">
                <a:solidFill>
                  <a:schemeClr val="dk1"/>
                </a:solidFill>
                <a:latin typeface="Calibri"/>
                <a:ea typeface="Calibri"/>
                <a:cs typeface="Calibri"/>
                <a:sym typeface="Calibri"/>
              </a:rPr>
              <a:t>International Council of Educational Leadership Preparation, </a:t>
            </a:r>
            <a:r>
              <a:rPr b="0" i="0" lang="en-US" sz="1100" u="none" cap="none" strike="noStrike">
                <a:solidFill>
                  <a:schemeClr val="dk1"/>
                </a:solidFill>
                <a:latin typeface="Calibri"/>
                <a:ea typeface="Calibri"/>
                <a:cs typeface="Calibri"/>
                <a:sym typeface="Calibri"/>
              </a:rPr>
              <a:t>13(1). </a:t>
            </a:r>
            <a:endParaRPr b="0" i="0" sz="1100" u="none" cap="none" strike="noStrike">
              <a:solidFill>
                <a:schemeClr val="dk1"/>
              </a:solidFill>
              <a:latin typeface="Calibri"/>
              <a:ea typeface="Calibri"/>
              <a:cs typeface="Calibri"/>
              <a:sym typeface="Calibri"/>
            </a:endParaRPr>
          </a:p>
          <a:p>
            <a:pPr indent="-292100" lvl="0" marL="457200" marR="0" rtl="0" algn="l">
              <a:lnSpc>
                <a:spcPct val="115000"/>
              </a:lnSpc>
              <a:spcBef>
                <a:spcPts val="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Discussions were highly engaging and stimulated critical thinking</a:t>
            </a:r>
            <a:endParaRPr b="0" i="0" sz="1000" u="none" cap="none" strike="noStrike">
              <a:solidFill>
                <a:schemeClr val="dk1"/>
              </a:solidFill>
              <a:latin typeface="Arial"/>
              <a:ea typeface="Arial"/>
              <a:cs typeface="Arial"/>
              <a:sym typeface="Arial"/>
            </a:endParaRPr>
          </a:p>
          <a:p>
            <a:pPr indent="-292100" lvl="0" marL="457200" marR="0" rtl="0" algn="l">
              <a:lnSpc>
                <a:spcPct val="115000"/>
              </a:lnSpc>
              <a:spcBef>
                <a:spcPts val="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Simulations helped to realize different perspectives</a:t>
            </a:r>
            <a:endParaRPr b="0" i="0" sz="1000" u="none" cap="none" strike="noStrike">
              <a:solidFill>
                <a:schemeClr val="dk1"/>
              </a:solidFill>
              <a:latin typeface="Arial"/>
              <a:ea typeface="Arial"/>
              <a:cs typeface="Arial"/>
              <a:sym typeface="Arial"/>
            </a:endParaRPr>
          </a:p>
          <a:p>
            <a:pPr indent="-292100" lvl="0" marL="457200" marR="0" rtl="0" algn="l">
              <a:lnSpc>
                <a:spcPct val="115000"/>
              </a:lnSpc>
              <a:spcBef>
                <a:spcPts val="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Increased confidence to lead</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Grundmeyer, T. (2019, April). </a:t>
            </a:r>
            <a:r>
              <a:rPr b="0" i="1" lang="en-US" sz="1100" u="none" cap="none" strike="noStrike">
                <a:solidFill>
                  <a:schemeClr val="dk1"/>
                </a:solidFill>
                <a:latin typeface="Calibri"/>
                <a:ea typeface="Calibri"/>
                <a:cs typeface="Calibri"/>
                <a:sym typeface="Calibri"/>
              </a:rPr>
              <a:t>Using simulation to make it stick. </a:t>
            </a:r>
            <a:r>
              <a:rPr b="0" i="0" lang="en-US" sz="1100" u="none" cap="none" strike="noStrike">
                <a:solidFill>
                  <a:schemeClr val="dk1"/>
                </a:solidFill>
                <a:latin typeface="Calibri"/>
                <a:ea typeface="Calibri"/>
                <a:cs typeface="Calibri"/>
                <a:sym typeface="Calibri"/>
              </a:rPr>
              <a:t>A presentation at the Iowa 1:1 Institute. Des Moines, IA.</a:t>
            </a:r>
            <a:endParaRPr b="0" i="0" sz="1100" u="none" cap="none" strike="noStrike">
              <a:solidFill>
                <a:schemeClr val="dk1"/>
              </a:solidFill>
              <a:latin typeface="Calibri"/>
              <a:ea typeface="Calibri"/>
              <a:cs typeface="Calibri"/>
              <a:sym typeface="Calibri"/>
            </a:endParaRPr>
          </a:p>
          <a:p>
            <a:pPr indent="-292100" lvl="0" marL="457200" marR="0" rtl="0" algn="l">
              <a:lnSpc>
                <a:spcPct val="115000"/>
              </a:lnSpc>
              <a:spcBef>
                <a:spcPts val="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Simulations promoted long-term retention of important concepts</a:t>
            </a:r>
            <a:endParaRPr b="0" i="0" sz="10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Grundmeyer, T. &amp; Mathews, M. (2018, May). </a:t>
            </a:r>
            <a:r>
              <a:rPr b="0" i="1" lang="en-US" sz="1100" u="none" cap="none" strike="noStrike">
                <a:solidFill>
                  <a:schemeClr val="dk1"/>
                </a:solidFill>
                <a:latin typeface="Calibri"/>
                <a:ea typeface="Calibri"/>
                <a:cs typeface="Calibri"/>
                <a:sym typeface="Calibri"/>
              </a:rPr>
              <a:t>The Impact of Emerging Technologies in Education. </a:t>
            </a:r>
            <a:r>
              <a:rPr b="0" i="0" lang="en-US" sz="1100" u="none" cap="none" strike="noStrike">
                <a:solidFill>
                  <a:schemeClr val="dk1"/>
                </a:solidFill>
                <a:latin typeface="Calibri"/>
                <a:ea typeface="Calibri"/>
                <a:cs typeface="Calibri"/>
                <a:sym typeface="Calibri"/>
              </a:rPr>
              <a:t>An invited keynote presentation at the Blockchain and Augmented and Virtual Reality in Education Conference. Tulsa, OK. </a:t>
            </a:r>
            <a:endParaRPr b="0" i="0" sz="1100" u="none" cap="none" strike="noStrike">
              <a:solidFill>
                <a:schemeClr val="dk1"/>
              </a:solidFill>
              <a:latin typeface="Calibri"/>
              <a:ea typeface="Calibri"/>
              <a:cs typeface="Calibri"/>
              <a:sym typeface="Calibri"/>
            </a:endParaRPr>
          </a:p>
          <a:p>
            <a:pPr indent="-298450" lvl="0" marL="457200" marR="0" rtl="0" algn="l">
              <a:lnSpc>
                <a:spcPct val="115000"/>
              </a:lnSpc>
              <a:spcBef>
                <a:spcPts val="1200"/>
              </a:spcBef>
              <a:spcAft>
                <a:spcPts val="0"/>
              </a:spcAft>
              <a:buClr>
                <a:schemeClr val="dk1"/>
              </a:buClr>
              <a:buSzPts val="1100"/>
              <a:buFont typeface="Calibri"/>
              <a:buChar char="●"/>
            </a:pPr>
            <a:r>
              <a:rPr b="0" i="0" lang="en-US" sz="1100" u="none" cap="none" strike="noStrike">
                <a:solidFill>
                  <a:schemeClr val="dk1"/>
                </a:solidFill>
                <a:latin typeface="Calibri"/>
                <a:ea typeface="Calibri"/>
                <a:cs typeface="Calibri"/>
                <a:sym typeface="Calibri"/>
              </a:rPr>
              <a:t>Simulations are a proven training method that have been around for years and should be leveraged in education</a:t>
            </a:r>
            <a:endParaRPr b="0" i="0" sz="1100" u="none" cap="none" strike="noStrike">
              <a:solidFill>
                <a:schemeClr val="dk1"/>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Calibri"/>
              <a:buChar char="●"/>
            </a:pPr>
            <a:r>
              <a:rPr b="0" i="0" lang="en-US" sz="1100" u="none" cap="none" strike="noStrike">
                <a:solidFill>
                  <a:schemeClr val="dk1"/>
                </a:solidFill>
                <a:latin typeface="Calibri"/>
                <a:ea typeface="Calibri"/>
                <a:cs typeface="Calibri"/>
                <a:sym typeface="Calibri"/>
              </a:rPr>
              <a:t>Simulations are on the “horizon” for mainstream adoption in education (</a:t>
            </a:r>
            <a:r>
              <a:rPr b="0" i="0" lang="en-US" sz="1000" u="none" cap="none" strike="noStrike">
                <a:solidFill>
                  <a:schemeClr val="dk1"/>
                </a:solidFill>
                <a:latin typeface="Arial"/>
                <a:ea typeface="Arial"/>
                <a:cs typeface="Arial"/>
                <a:sym typeface="Arial"/>
              </a:rPr>
              <a:t>2022 Educause Horizon Report)	 	 	</a:t>
            </a:r>
            <a:r>
              <a:rPr b="0" i="0" lang="en-US" sz="1100" u="none" cap="none" strike="noStrike">
                <a:solidFill>
                  <a:schemeClr val="dk1"/>
                </a:solidFill>
                <a:latin typeface="Arial"/>
                <a:ea typeface="Arial"/>
                <a:cs typeface="Arial"/>
                <a:sym typeface="Arial"/>
              </a:rPr>
              <a:t> </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EDL 276 Class Picture (Sims).jpg" id="535" name="Google Shape;535;p23"/>
          <p:cNvPicPr preferRelativeResize="0"/>
          <p:nvPr/>
        </p:nvPicPr>
        <p:blipFill rotWithShape="1">
          <a:blip r:embed="rId3">
            <a:alphaModFix/>
          </a:blip>
          <a:srcRect b="0" l="0" r="0" t="0"/>
          <a:stretch/>
        </p:blipFill>
        <p:spPr>
          <a:xfrm>
            <a:off x="654284" y="254960"/>
            <a:ext cx="2899625" cy="3156054"/>
          </a:xfrm>
          <a:prstGeom prst="rect">
            <a:avLst/>
          </a:prstGeom>
          <a:noFill/>
          <a:ln>
            <a:noFill/>
          </a:ln>
        </p:spPr>
      </p:pic>
      <p:pic>
        <p:nvPicPr>
          <p:cNvPr descr="EDL 276 Picture (Sims).jpg" id="536" name="Google Shape;536;p23"/>
          <p:cNvPicPr preferRelativeResize="0"/>
          <p:nvPr/>
        </p:nvPicPr>
        <p:blipFill rotWithShape="1">
          <a:blip r:embed="rId4">
            <a:alphaModFix/>
          </a:blip>
          <a:srcRect b="0" l="0" r="0" t="0"/>
          <a:stretch/>
        </p:blipFill>
        <p:spPr>
          <a:xfrm>
            <a:off x="4274771" y="1694091"/>
            <a:ext cx="3958438" cy="2968214"/>
          </a:xfrm>
          <a:prstGeom prst="rect">
            <a:avLst/>
          </a:prstGeom>
          <a:noFill/>
          <a:ln>
            <a:noFill/>
          </a:ln>
        </p:spPr>
      </p:pic>
      <p:sp>
        <p:nvSpPr>
          <p:cNvPr id="537" name="Google Shape;537;p23"/>
          <p:cNvSpPr txBox="1"/>
          <p:nvPr/>
        </p:nvSpPr>
        <p:spPr>
          <a:xfrm>
            <a:off x="4590026" y="507450"/>
            <a:ext cx="33279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300"/>
              <a:buFont typeface="Arial"/>
              <a:buNone/>
            </a:pPr>
            <a:r>
              <a:rPr b="1" i="0" lang="en-US" sz="3300" u="none" cap="none" strike="noStrike">
                <a:solidFill>
                  <a:schemeClr val="dk1"/>
                </a:solidFill>
              </a:rPr>
              <a:t>Simulations</a:t>
            </a:r>
            <a:endParaRPr i="0" sz="1400" u="none" cap="none" strike="noStrike">
              <a:solidFill>
                <a:schemeClr val="dk1"/>
              </a:solidFill>
            </a:endParaRPr>
          </a:p>
        </p:txBody>
      </p:sp>
      <p:sp>
        <p:nvSpPr>
          <p:cNvPr id="538" name="Google Shape;538;p23"/>
          <p:cNvSpPr txBox="1"/>
          <p:nvPr/>
        </p:nvSpPr>
        <p:spPr>
          <a:xfrm>
            <a:off x="654284" y="3656057"/>
            <a:ext cx="2899500" cy="1062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1" lang="en-US" sz="1050" u="none" cap="none" strike="noStrike">
                <a:solidFill>
                  <a:schemeClr val="dk1"/>
                </a:solidFill>
                <a:latin typeface="Arial"/>
                <a:ea typeface="Arial"/>
                <a:cs typeface="Arial"/>
                <a:sym typeface="Arial"/>
              </a:rPr>
              <a:t>David, D., &amp; Grundmeyer, T. (2018).  </a:t>
            </a:r>
            <a:r>
              <a:rPr b="0" i="0" lang="en-US" sz="1050" u="none" cap="none" strike="noStrike">
                <a:solidFill>
                  <a:schemeClr val="dk1"/>
                </a:solidFill>
                <a:latin typeface="Arial"/>
                <a:ea typeface="Arial"/>
                <a:cs typeface="Arial"/>
                <a:sym typeface="Arial"/>
              </a:rPr>
              <a:t>Educational leadership simulations: Learning lessons from behind the curtain of educational leadership.  </a:t>
            </a:r>
            <a:r>
              <a:rPr b="0" i="1" lang="en-US" sz="1050" u="none" cap="none" strike="noStrike">
                <a:solidFill>
                  <a:schemeClr val="dk1"/>
                </a:solidFill>
                <a:latin typeface="Arial"/>
                <a:ea typeface="Arial"/>
                <a:cs typeface="Arial"/>
                <a:sym typeface="Arial"/>
              </a:rPr>
              <a:t>International Council of Educational Leadership Preparation, 13(1).</a:t>
            </a:r>
            <a:endParaRPr b="0" i="0" sz="105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graphicFrame>
        <p:nvGraphicFramePr>
          <p:cNvPr id="543" name="Google Shape;543;p100"/>
          <p:cNvGraphicFramePr/>
          <p:nvPr/>
        </p:nvGraphicFramePr>
        <p:xfrm>
          <a:off x="5336770" y="181005"/>
          <a:ext cx="3286328" cy="4640377"/>
        </p:xfrm>
        <a:graphic>
          <a:graphicData uri="http://schemas.openxmlformats.org/presentationml/2006/ole">
            <mc:AlternateContent>
              <mc:Choice Requires="v">
                <p:oleObj r:id="rId4" imgH="4640377" imgW="3286328" progId="Word.Document.12" spid="_x0000_s1">
                  <p:embed/>
                </p:oleObj>
              </mc:Choice>
              <mc:Fallback>
                <p:oleObj r:id="rId5" imgH="4640377" imgW="3286328" progId="Word.Document.12">
                  <p:embed/>
                  <p:pic>
                    <p:nvPicPr>
                      <p:cNvPr id="543" name="Google Shape;543;p100"/>
                      <p:cNvPicPr preferRelativeResize="0"/>
                      <p:nvPr/>
                    </p:nvPicPr>
                    <p:blipFill rotWithShape="1">
                      <a:blip r:embed="rId6">
                        <a:alphaModFix/>
                      </a:blip>
                      <a:srcRect b="0" l="0" r="0" t="0"/>
                      <a:stretch/>
                    </p:blipFill>
                    <p:spPr>
                      <a:xfrm>
                        <a:off x="5336770" y="181005"/>
                        <a:ext cx="3286328" cy="4640377"/>
                      </a:xfrm>
                      <a:prstGeom prst="rect">
                        <a:avLst/>
                      </a:prstGeom>
                      <a:noFill/>
                      <a:ln cap="flat" cmpd="sng" w="9525">
                        <a:solidFill>
                          <a:schemeClr val="dk1"/>
                        </a:solidFill>
                        <a:prstDash val="solid"/>
                        <a:round/>
                        <a:headEnd len="sm" w="sm" type="none"/>
                        <a:tailEnd len="sm" w="sm" type="none"/>
                      </a:ln>
                    </p:spPr>
                  </p:pic>
                </p:oleObj>
              </mc:Fallback>
            </mc:AlternateContent>
          </a:graphicData>
        </a:graphic>
      </p:graphicFrame>
      <p:pic>
        <p:nvPicPr>
          <p:cNvPr id="544" name="Google Shape;544;p100"/>
          <p:cNvPicPr preferRelativeResize="0"/>
          <p:nvPr/>
        </p:nvPicPr>
        <p:blipFill rotWithShape="1">
          <a:blip r:embed="rId7">
            <a:alphaModFix/>
          </a:blip>
          <a:srcRect b="0" l="0" r="0" t="0"/>
          <a:stretch/>
        </p:blipFill>
        <p:spPr>
          <a:xfrm>
            <a:off x="338232" y="2432336"/>
            <a:ext cx="4143300" cy="2463860"/>
          </a:xfrm>
          <a:prstGeom prst="rect">
            <a:avLst/>
          </a:prstGeom>
          <a:noFill/>
          <a:ln>
            <a:noFill/>
          </a:ln>
        </p:spPr>
      </p:pic>
      <p:pic>
        <p:nvPicPr>
          <p:cNvPr descr="Graphical user interface, text, application&#10;&#10;Description automatically generated" id="545" name="Google Shape;545;p100"/>
          <p:cNvPicPr preferRelativeResize="0"/>
          <p:nvPr/>
        </p:nvPicPr>
        <p:blipFill rotWithShape="1">
          <a:blip r:embed="rId8">
            <a:alphaModFix/>
          </a:blip>
          <a:srcRect b="0" l="0" r="0" t="0"/>
          <a:stretch/>
        </p:blipFill>
        <p:spPr>
          <a:xfrm>
            <a:off x="303270" y="181005"/>
            <a:ext cx="4143300" cy="20893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101"/>
          <p:cNvSpPr txBox="1"/>
          <p:nvPr>
            <p:ph type="title"/>
          </p:nvPr>
        </p:nvSpPr>
        <p:spPr>
          <a:xfrm>
            <a:off x="4740000" y="246125"/>
            <a:ext cx="4092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US"/>
              <a:t>Student Feedback</a:t>
            </a:r>
            <a:endParaRPr b="1"/>
          </a:p>
        </p:txBody>
      </p:sp>
      <p:sp>
        <p:nvSpPr>
          <p:cNvPr id="551" name="Google Shape;551;p101"/>
          <p:cNvSpPr txBox="1"/>
          <p:nvPr>
            <p:ph idx="1" type="body"/>
          </p:nvPr>
        </p:nvSpPr>
        <p:spPr>
          <a:xfrm>
            <a:off x="311700" y="11186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600">
                <a:solidFill>
                  <a:schemeClr val="dk1"/>
                </a:solidFill>
              </a:rPr>
              <a:t>“These simulations were great experiences that were actually </a:t>
            </a:r>
            <a:r>
              <a:rPr b="1" lang="en-US" sz="1600">
                <a:solidFill>
                  <a:schemeClr val="dk1"/>
                </a:solidFill>
              </a:rPr>
              <a:t>engaging</a:t>
            </a:r>
            <a:r>
              <a:rPr lang="en-US" sz="1600">
                <a:solidFill>
                  <a:schemeClr val="dk1"/>
                </a:solidFill>
              </a:rPr>
              <a:t> and could definitely happen to any of us individually or as an entire district.” </a:t>
            </a:r>
            <a:endParaRPr sz="1600">
              <a:solidFill>
                <a:schemeClr val="dk1"/>
              </a:solidFill>
            </a:endParaRPr>
          </a:p>
          <a:p>
            <a:pPr indent="0" lvl="0" marL="114300" rtl="0" algn="l">
              <a:lnSpc>
                <a:spcPct val="115000"/>
              </a:lnSpc>
              <a:spcBef>
                <a:spcPts val="0"/>
              </a:spcBef>
              <a:spcAft>
                <a:spcPts val="0"/>
              </a:spcAft>
              <a:buSzPts val="1800"/>
              <a:buNone/>
            </a:pPr>
            <a:r>
              <a:t/>
            </a:r>
            <a:endParaRPr sz="1600">
              <a:solidFill>
                <a:schemeClr val="dk1"/>
              </a:solidFill>
            </a:endParaRPr>
          </a:p>
          <a:p>
            <a:pPr indent="0" lvl="0" marL="0" rtl="0" algn="l">
              <a:lnSpc>
                <a:spcPct val="115000"/>
              </a:lnSpc>
              <a:spcBef>
                <a:spcPts val="0"/>
              </a:spcBef>
              <a:spcAft>
                <a:spcPts val="0"/>
              </a:spcAft>
              <a:buSzPts val="1800"/>
              <a:buNone/>
            </a:pPr>
            <a:r>
              <a:rPr lang="en-US" sz="1600">
                <a:solidFill>
                  <a:schemeClr val="dk1"/>
                </a:solidFill>
              </a:rPr>
              <a:t>“The simulations were a great way to get in depth conversations started. It was great to think about what I would do in these </a:t>
            </a:r>
            <a:r>
              <a:rPr b="1" lang="en-US" sz="1600">
                <a:solidFill>
                  <a:schemeClr val="dk1"/>
                </a:solidFill>
              </a:rPr>
              <a:t>specific situations</a:t>
            </a:r>
            <a:r>
              <a:rPr lang="en-US" sz="1600">
                <a:solidFill>
                  <a:schemeClr val="dk1"/>
                </a:solidFill>
              </a:rPr>
              <a:t>!” </a:t>
            </a:r>
            <a:endParaRPr sz="1600">
              <a:solidFill>
                <a:schemeClr val="dk1"/>
              </a:solidFill>
            </a:endParaRPr>
          </a:p>
          <a:p>
            <a:pPr indent="0" lvl="0" marL="114300" rtl="0" algn="l">
              <a:lnSpc>
                <a:spcPct val="115000"/>
              </a:lnSpc>
              <a:spcBef>
                <a:spcPts val="0"/>
              </a:spcBef>
              <a:spcAft>
                <a:spcPts val="0"/>
              </a:spcAft>
              <a:buSzPts val="1800"/>
              <a:buNone/>
            </a:pPr>
            <a:r>
              <a:t/>
            </a:r>
            <a:endParaRPr sz="1600">
              <a:solidFill>
                <a:schemeClr val="dk1"/>
              </a:solidFill>
            </a:endParaRPr>
          </a:p>
          <a:p>
            <a:pPr indent="0" lvl="0" marL="0" rtl="0" algn="l">
              <a:lnSpc>
                <a:spcPct val="115000"/>
              </a:lnSpc>
              <a:spcBef>
                <a:spcPts val="0"/>
              </a:spcBef>
              <a:spcAft>
                <a:spcPts val="0"/>
              </a:spcAft>
              <a:buSzPts val="1800"/>
              <a:buNone/>
            </a:pPr>
            <a:r>
              <a:rPr lang="en-US" sz="1600">
                <a:solidFill>
                  <a:schemeClr val="dk1"/>
                </a:solidFill>
              </a:rPr>
              <a:t>“I liked having the </a:t>
            </a:r>
            <a:r>
              <a:rPr b="1" lang="en-US" sz="1600">
                <a:solidFill>
                  <a:schemeClr val="dk1"/>
                </a:solidFill>
              </a:rPr>
              <a:t>discussions</a:t>
            </a:r>
            <a:r>
              <a:rPr lang="en-US" sz="1600">
                <a:solidFill>
                  <a:schemeClr val="dk1"/>
                </a:solidFill>
              </a:rPr>
              <a:t> during the simulations. This allowed me to see the </a:t>
            </a:r>
            <a:r>
              <a:rPr b="1" lang="en-US" sz="1600">
                <a:solidFill>
                  <a:schemeClr val="dk1"/>
                </a:solidFill>
              </a:rPr>
              <a:t>perspective</a:t>
            </a:r>
            <a:r>
              <a:rPr lang="en-US" sz="1600">
                <a:solidFill>
                  <a:schemeClr val="dk1"/>
                </a:solidFill>
              </a:rPr>
              <a:t> of others.” </a:t>
            </a:r>
            <a:endParaRPr>
              <a:solidFill>
                <a:schemeClr val="dk1"/>
              </a:solidFill>
            </a:endParaRPr>
          </a:p>
          <a:p>
            <a:pPr indent="0" lvl="0" marL="114300" rtl="0" algn="l">
              <a:lnSpc>
                <a:spcPct val="115000"/>
              </a:lnSpc>
              <a:spcBef>
                <a:spcPts val="0"/>
              </a:spcBef>
              <a:spcAft>
                <a:spcPts val="0"/>
              </a:spcAft>
              <a:buSzPts val="1800"/>
              <a:buNone/>
            </a:pPr>
            <a:r>
              <a:t/>
            </a:r>
            <a:endParaRPr sz="1600">
              <a:solidFill>
                <a:schemeClr val="dk1"/>
              </a:solidFill>
            </a:endParaRPr>
          </a:p>
          <a:p>
            <a:pPr indent="0" lvl="0" marL="0" rtl="0" algn="l">
              <a:lnSpc>
                <a:spcPct val="115000"/>
              </a:lnSpc>
              <a:spcBef>
                <a:spcPts val="0"/>
              </a:spcBef>
              <a:spcAft>
                <a:spcPts val="0"/>
              </a:spcAft>
              <a:buSzPts val="1800"/>
              <a:buNone/>
            </a:pPr>
            <a:r>
              <a:rPr lang="en-US" sz="1600">
                <a:solidFill>
                  <a:schemeClr val="dk1"/>
                </a:solidFill>
              </a:rPr>
              <a:t>“The sims gave me </a:t>
            </a:r>
            <a:r>
              <a:rPr b="1" lang="en-US" sz="1600">
                <a:solidFill>
                  <a:schemeClr val="dk1"/>
                </a:solidFill>
              </a:rPr>
              <a:t>confidence</a:t>
            </a:r>
            <a:r>
              <a:rPr lang="en-US" sz="1600">
                <a:solidFill>
                  <a:schemeClr val="dk1"/>
                </a:solidFill>
              </a:rPr>
              <a:t> in how I would respond to an issue in order to continue/establish strong inter-relationships with staff, parents, and community.”</a:t>
            </a:r>
            <a:endParaRPr>
              <a:solidFill>
                <a:schemeClr val="dk1"/>
              </a:solidFill>
            </a:endParaRPr>
          </a:p>
          <a:p>
            <a:pPr indent="0" lvl="0" marL="114300" rtl="0" algn="l">
              <a:lnSpc>
                <a:spcPct val="115000"/>
              </a:lnSpc>
              <a:spcBef>
                <a:spcPts val="0"/>
              </a:spcBef>
              <a:spcAft>
                <a:spcPts val="0"/>
              </a:spcAft>
              <a:buSzPts val="1800"/>
              <a:buNone/>
            </a:pPr>
            <a:r>
              <a:t/>
            </a:r>
            <a:endParaRPr/>
          </a:p>
        </p:txBody>
      </p:sp>
      <p:pic>
        <p:nvPicPr>
          <p:cNvPr id="552" name="Google Shape;552;p101"/>
          <p:cNvPicPr preferRelativeResize="0"/>
          <p:nvPr/>
        </p:nvPicPr>
        <p:blipFill>
          <a:blip r:embed="rId3">
            <a:alphaModFix/>
          </a:blip>
          <a:stretch>
            <a:fillRect/>
          </a:stretch>
        </p:blipFill>
        <p:spPr>
          <a:xfrm>
            <a:off x="0" y="-1"/>
            <a:ext cx="2381599" cy="677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g206bd0d0092_0_0"/>
          <p:cNvPicPr preferRelativeResize="0"/>
          <p:nvPr/>
        </p:nvPicPr>
        <p:blipFill>
          <a:blip r:embed="rId3">
            <a:alphaModFix/>
          </a:blip>
          <a:stretch>
            <a:fillRect/>
          </a:stretch>
        </p:blipFill>
        <p:spPr>
          <a:xfrm>
            <a:off x="0" y="-1"/>
            <a:ext cx="2381599" cy="677975"/>
          </a:xfrm>
          <a:prstGeom prst="rect">
            <a:avLst/>
          </a:prstGeom>
          <a:noFill/>
          <a:ln>
            <a:noFill/>
          </a:ln>
        </p:spPr>
      </p:pic>
      <p:sp>
        <p:nvSpPr>
          <p:cNvPr id="558" name="Google Shape;558;g206bd0d0092_0_0"/>
          <p:cNvSpPr/>
          <p:nvPr/>
        </p:nvSpPr>
        <p:spPr>
          <a:xfrm>
            <a:off x="1246200" y="1832100"/>
            <a:ext cx="6651600" cy="1479300"/>
          </a:xfrm>
          <a:prstGeom prst="rect">
            <a:avLst/>
          </a:prstGeom>
          <a:noFill/>
          <a:ln>
            <a:noFill/>
          </a:ln>
        </p:spPr>
        <p:txBody>
          <a:bodyPr anchorCtr="0" anchor="t" bIns="25700" lIns="51425" spcFirstLastPara="1" rIns="51425" wrap="square" tIns="25700">
            <a:noAutofit/>
          </a:bodyPr>
          <a:lstStyle/>
          <a:p>
            <a:pPr indent="0" lvl="0" marL="0" marR="0" rtl="0" algn="ctr">
              <a:lnSpc>
                <a:spcPct val="100000"/>
              </a:lnSpc>
              <a:spcBef>
                <a:spcPts val="0"/>
              </a:spcBef>
              <a:spcAft>
                <a:spcPts val="0"/>
              </a:spcAft>
              <a:buNone/>
            </a:pPr>
            <a:r>
              <a:rPr b="1" lang="en-US" sz="3000">
                <a:solidFill>
                  <a:schemeClr val="dk1"/>
                </a:solidFill>
              </a:rPr>
              <a:t>Please take a moment to respond to the poll and let us know what you thought of the webinar today.</a:t>
            </a:r>
            <a:endParaRPr sz="3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9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g20745d55492_0_0"/>
          <p:cNvPicPr preferRelativeResize="0"/>
          <p:nvPr/>
        </p:nvPicPr>
        <p:blipFill>
          <a:blip r:embed="rId3">
            <a:alphaModFix/>
          </a:blip>
          <a:stretch>
            <a:fillRect/>
          </a:stretch>
        </p:blipFill>
        <p:spPr>
          <a:xfrm>
            <a:off x="1025738" y="664775"/>
            <a:ext cx="7092532" cy="3989549"/>
          </a:xfrm>
          <a:prstGeom prst="rect">
            <a:avLst/>
          </a:prstGeom>
          <a:noFill/>
          <a:ln>
            <a:noFill/>
          </a:ln>
        </p:spPr>
      </p:pic>
      <p:pic>
        <p:nvPicPr>
          <p:cNvPr id="564" name="Google Shape;564;g20745d55492_0_0"/>
          <p:cNvPicPr preferRelativeResize="0"/>
          <p:nvPr/>
        </p:nvPicPr>
        <p:blipFill>
          <a:blip r:embed="rId4">
            <a:alphaModFix/>
          </a:blip>
          <a:stretch>
            <a:fillRect/>
          </a:stretch>
        </p:blipFill>
        <p:spPr>
          <a:xfrm>
            <a:off x="0" y="-1"/>
            <a:ext cx="2381599" cy="677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8" name="Shape 568"/>
        <p:cNvGrpSpPr/>
        <p:nvPr/>
      </p:nvGrpSpPr>
      <p:grpSpPr>
        <a:xfrm>
          <a:off x="0" y="0"/>
          <a:ext cx="0" cy="0"/>
          <a:chOff x="0" y="0"/>
          <a:chExt cx="0" cy="0"/>
        </a:xfrm>
      </p:grpSpPr>
      <p:pic>
        <p:nvPicPr>
          <p:cNvPr id="569" name="Google Shape;569;g2073ab59d22_2_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Text&#10;&#10;Description automatically generated" id="441" name="Google Shape;441;p94"/>
          <p:cNvPicPr preferRelativeResize="0"/>
          <p:nvPr>
            <p:ph idx="2" type="pic"/>
          </p:nvPr>
        </p:nvPicPr>
        <p:blipFill rotWithShape="1">
          <a:blip r:embed="rId3">
            <a:alphaModFix/>
          </a:blip>
          <a:srcRect b="27076" l="0" r="0" t="0"/>
          <a:stretch/>
        </p:blipFill>
        <p:spPr>
          <a:xfrm>
            <a:off x="314400" y="800251"/>
            <a:ext cx="8515200" cy="4160400"/>
          </a:xfrm>
          <a:prstGeom prst="rect">
            <a:avLst/>
          </a:prstGeom>
          <a:noFill/>
          <a:ln>
            <a:noFill/>
          </a:ln>
        </p:spPr>
      </p:pic>
      <p:sp>
        <p:nvSpPr>
          <p:cNvPr id="442" name="Google Shape;442;p94"/>
          <p:cNvSpPr txBox="1"/>
          <p:nvPr>
            <p:ph type="title"/>
          </p:nvPr>
        </p:nvSpPr>
        <p:spPr>
          <a:xfrm>
            <a:off x="1302905" y="182851"/>
            <a:ext cx="6538200" cy="617400"/>
          </a:xfrm>
          <a:prstGeom prst="rect">
            <a:avLst/>
          </a:prstGeom>
          <a:solidFill>
            <a:schemeClr val="lt1"/>
          </a:solidFill>
          <a:ln>
            <a:noFill/>
          </a:ln>
        </p:spPr>
        <p:txBody>
          <a:bodyPr anchorCtr="0" anchor="ctr" bIns="34275" lIns="0" spcFirstLastPara="1" rIns="68575" wrap="square" tIns="34275">
            <a:normAutofit/>
          </a:bodyPr>
          <a:lstStyle/>
          <a:p>
            <a:pPr indent="0" lvl="0" marL="0" rtl="0" algn="ctr">
              <a:lnSpc>
                <a:spcPct val="90000"/>
              </a:lnSpc>
              <a:spcBef>
                <a:spcPts val="0"/>
              </a:spcBef>
              <a:spcAft>
                <a:spcPts val="0"/>
              </a:spcAft>
              <a:buClr>
                <a:schemeClr val="dk2"/>
              </a:buClr>
              <a:buSzPts val="3300"/>
              <a:buFont typeface="Constantia"/>
              <a:buNone/>
            </a:pPr>
            <a:r>
              <a:rPr lang="en-US">
                <a:solidFill>
                  <a:schemeClr val="dk1"/>
                </a:solidFill>
                <a:latin typeface="Arial"/>
                <a:ea typeface="Arial"/>
                <a:cs typeface="Arial"/>
                <a:sym typeface="Arial"/>
              </a:rPr>
              <a:t>Trent Grundmeyer, Ph.D.</a:t>
            </a:r>
            <a:endParaRPr>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7" name="Shape 447"/>
        <p:cNvGrpSpPr/>
        <p:nvPr/>
      </p:nvGrpSpPr>
      <p:grpSpPr>
        <a:xfrm>
          <a:off x="0" y="0"/>
          <a:ext cx="0" cy="0"/>
          <a:chOff x="0" y="0"/>
          <a:chExt cx="0" cy="0"/>
        </a:xfrm>
      </p:grpSpPr>
      <p:sp>
        <p:nvSpPr>
          <p:cNvPr id="448" name="Google Shape;448;g2073ab59d22_0_53"/>
          <p:cNvSpPr txBox="1"/>
          <p:nvPr/>
        </p:nvSpPr>
        <p:spPr>
          <a:xfrm>
            <a:off x="463500" y="1081675"/>
            <a:ext cx="8217000" cy="569400"/>
          </a:xfrm>
          <a:prstGeom prst="rect">
            <a:avLst/>
          </a:prstGeom>
          <a:noFill/>
          <a:ln>
            <a:noFill/>
          </a:ln>
        </p:spPr>
        <p:txBody>
          <a:bodyPr anchorCtr="0" anchor="b" bIns="34275" lIns="68575" spcFirstLastPara="1" rIns="68575" wrap="square" tIns="34275">
            <a:noAutofit/>
          </a:bodyPr>
          <a:lstStyle/>
          <a:p>
            <a:pPr indent="0" lvl="0" marL="0" marR="0" rtl="0" algn="ctr">
              <a:lnSpc>
                <a:spcPct val="110000"/>
              </a:lnSpc>
              <a:spcBef>
                <a:spcPts val="0"/>
              </a:spcBef>
              <a:spcAft>
                <a:spcPts val="0"/>
              </a:spcAft>
              <a:buClr>
                <a:srgbClr val="33436E"/>
              </a:buClr>
              <a:buSzPts val="3000"/>
              <a:buFont typeface="Georgia"/>
              <a:buNone/>
            </a:pPr>
            <a:r>
              <a:rPr b="1" lang="en-US" sz="2200">
                <a:solidFill>
                  <a:schemeClr val="dk1"/>
                </a:solidFill>
              </a:rPr>
              <a:t>Simulations Already Effective in High Stakes Industries</a:t>
            </a:r>
            <a:endParaRPr b="1" sz="300">
              <a:solidFill>
                <a:schemeClr val="dk1"/>
              </a:solidFill>
            </a:endParaRPr>
          </a:p>
        </p:txBody>
      </p:sp>
      <p:pic>
        <p:nvPicPr>
          <p:cNvPr descr="A picture containing text&#10;&#10;Description automatically generated" id="449" name="Google Shape;449;g2073ab59d22_0_53"/>
          <p:cNvPicPr preferRelativeResize="0"/>
          <p:nvPr/>
        </p:nvPicPr>
        <p:blipFill rotWithShape="1">
          <a:blip r:embed="rId3">
            <a:alphaModFix/>
          </a:blip>
          <a:srcRect b="0" l="0" r="0" t="0"/>
          <a:stretch/>
        </p:blipFill>
        <p:spPr>
          <a:xfrm>
            <a:off x="1495265" y="1788243"/>
            <a:ext cx="6153481" cy="2273573"/>
          </a:xfrm>
          <a:prstGeom prst="rect">
            <a:avLst/>
          </a:prstGeom>
          <a:noFill/>
          <a:ln>
            <a:noFill/>
          </a:ln>
        </p:spPr>
      </p:pic>
      <p:pic>
        <p:nvPicPr>
          <p:cNvPr id="450" name="Google Shape;450;g2073ab59d22_0_53"/>
          <p:cNvPicPr preferRelativeResize="0"/>
          <p:nvPr/>
        </p:nvPicPr>
        <p:blipFill>
          <a:blip r:embed="rId4">
            <a:alphaModFix/>
          </a:blip>
          <a:stretch>
            <a:fillRect/>
          </a:stretch>
        </p:blipFill>
        <p:spPr>
          <a:xfrm>
            <a:off x="0" y="-1"/>
            <a:ext cx="2381599" cy="677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073ab59d22_0_10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US">
                <a:solidFill>
                  <a:schemeClr val="dk1"/>
                </a:solidFill>
              </a:rPr>
              <a:t>SchoolSims are video-based, interactive simulations designed for aspiring, novice, and experienced school leaders and teachers. SchoolSims provides a safe learning environment where participants gain leadership experience without any real world consequences. </a:t>
            </a:r>
            <a:r>
              <a:rPr b="1" i="1" lang="en-US">
                <a:solidFill>
                  <a:schemeClr val="dk1"/>
                </a:solidFill>
              </a:rPr>
              <a:t>Experience</a:t>
            </a:r>
            <a:r>
              <a:rPr b="1" lang="en-US">
                <a:solidFill>
                  <a:schemeClr val="dk1"/>
                </a:solidFill>
              </a:rPr>
              <a:t> is the Best Teacher!</a:t>
            </a:r>
            <a:endParaRPr b="1">
              <a:solidFill>
                <a:schemeClr val="dk1"/>
              </a:solidFill>
            </a:endParaRPr>
          </a:p>
          <a:p>
            <a:pPr indent="0" lvl="0" marL="0" rtl="0" algn="l">
              <a:lnSpc>
                <a:spcPct val="115000"/>
              </a:lnSpc>
              <a:spcBef>
                <a:spcPts val="1200"/>
              </a:spcBef>
              <a:spcAft>
                <a:spcPts val="0"/>
              </a:spcAft>
              <a:buSzPts val="1800"/>
              <a:buNone/>
            </a:pPr>
            <a:r>
              <a:t/>
            </a:r>
            <a:endParaRPr b="1">
              <a:solidFill>
                <a:schemeClr val="dk1"/>
              </a:solidFill>
              <a:highlight>
                <a:srgbClr val="FFFFFF"/>
              </a:highlight>
            </a:endParaRPr>
          </a:p>
          <a:p>
            <a:pPr indent="0" lvl="0" marL="0" rtl="0" algn="l">
              <a:lnSpc>
                <a:spcPct val="115000"/>
              </a:lnSpc>
              <a:spcBef>
                <a:spcPts val="1200"/>
              </a:spcBef>
              <a:spcAft>
                <a:spcPts val="1200"/>
              </a:spcAft>
              <a:buClr>
                <a:schemeClr val="dk1"/>
              </a:buClr>
              <a:buSzPts val="1100"/>
              <a:buFont typeface="Arial"/>
              <a:buNone/>
            </a:pPr>
            <a:r>
              <a:rPr b="1" lang="en-US" sz="1400">
                <a:solidFill>
                  <a:schemeClr val="dk1"/>
                </a:solidFill>
              </a:rPr>
              <a:t>Q: What are SchoolSims?</a:t>
            </a:r>
            <a:endParaRPr b="1" sz="1400">
              <a:solidFill>
                <a:schemeClr val="dk1"/>
              </a:solidFill>
            </a:endParaRPr>
          </a:p>
        </p:txBody>
      </p:sp>
      <p:sp>
        <p:nvSpPr>
          <p:cNvPr id="456" name="Google Shape;456;g2073ab59d22_0_10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2800"/>
              <a:buNone/>
            </a:pPr>
            <a:r>
              <a:rPr b="1" lang="en-US" sz="1200">
                <a:solidFill>
                  <a:srgbClr val="666666"/>
                </a:solidFill>
              </a:rPr>
              <a:t>The Introduction</a:t>
            </a:r>
            <a:endParaRPr b="1" sz="1200">
              <a:solidFill>
                <a:srgbClr val="666666"/>
              </a:solidFill>
            </a:endParaRPr>
          </a:p>
        </p:txBody>
      </p:sp>
      <p:pic>
        <p:nvPicPr>
          <p:cNvPr id="457" name="Google Shape;457;g2073ab59d22_0_105"/>
          <p:cNvPicPr preferRelativeResize="0"/>
          <p:nvPr/>
        </p:nvPicPr>
        <p:blipFill>
          <a:blip r:embed="rId3">
            <a:alphaModFix/>
          </a:blip>
          <a:stretch>
            <a:fillRect/>
          </a:stretch>
        </p:blipFill>
        <p:spPr>
          <a:xfrm>
            <a:off x="0" y="-1"/>
            <a:ext cx="2381599" cy="677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2073ab59d22_0_15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b="1" lang="en-US" sz="1200">
                <a:solidFill>
                  <a:srgbClr val="666666"/>
                </a:solidFill>
              </a:rPr>
              <a:t>The Solutions</a:t>
            </a:r>
            <a:endParaRPr b="1" sz="1200">
              <a:solidFill>
                <a:srgbClr val="666666"/>
              </a:solidFill>
            </a:endParaRPr>
          </a:p>
        </p:txBody>
      </p:sp>
      <p:sp>
        <p:nvSpPr>
          <p:cNvPr id="463" name="Google Shape;463;g2073ab59d22_0_156"/>
          <p:cNvSpPr txBox="1"/>
          <p:nvPr>
            <p:ph idx="1" type="body"/>
          </p:nvPr>
        </p:nvSpPr>
        <p:spPr>
          <a:xfrm>
            <a:off x="879025" y="1017725"/>
            <a:ext cx="6206700" cy="1907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US" sz="2000">
                <a:solidFill>
                  <a:schemeClr val="dk1"/>
                </a:solidFill>
              </a:rPr>
              <a:t>SchoolSims can be used in various ways:</a:t>
            </a:r>
            <a:endParaRPr b="1"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Synchronously</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Asynchronously</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In-person</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Video Conferencing (i.e. Zoom)</a:t>
            </a:r>
            <a:endParaRPr sz="2000">
              <a:solidFill>
                <a:schemeClr val="dk1"/>
              </a:solidFill>
            </a:endParaRPr>
          </a:p>
        </p:txBody>
      </p:sp>
      <p:pic>
        <p:nvPicPr>
          <p:cNvPr id="464" name="Google Shape;464;g2073ab59d22_0_156"/>
          <p:cNvPicPr preferRelativeResize="0"/>
          <p:nvPr/>
        </p:nvPicPr>
        <p:blipFill>
          <a:blip r:embed="rId3">
            <a:alphaModFix/>
          </a:blip>
          <a:stretch>
            <a:fillRect/>
          </a:stretch>
        </p:blipFill>
        <p:spPr>
          <a:xfrm>
            <a:off x="0" y="-1"/>
            <a:ext cx="2381599" cy="677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2073ab59d22_0_286"/>
          <p:cNvSpPr txBox="1"/>
          <p:nvPr>
            <p:ph type="title"/>
          </p:nvPr>
        </p:nvSpPr>
        <p:spPr>
          <a:xfrm>
            <a:off x="311700" y="329700"/>
            <a:ext cx="8520600" cy="5727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SzPts val="990"/>
              <a:buNone/>
            </a:pPr>
            <a:r>
              <a:rPr b="1" lang="en-US" sz="2220"/>
              <a:t>Simulation Topics &amp; Titles</a:t>
            </a:r>
            <a:endParaRPr b="1" sz="2220"/>
          </a:p>
        </p:txBody>
      </p:sp>
      <p:sp>
        <p:nvSpPr>
          <p:cNvPr id="470" name="Google Shape;470;g2073ab59d22_0_286"/>
          <p:cNvSpPr txBox="1"/>
          <p:nvPr>
            <p:ph idx="1" type="body"/>
          </p:nvPr>
        </p:nvSpPr>
        <p:spPr>
          <a:xfrm>
            <a:off x="479650" y="902400"/>
            <a:ext cx="2845500" cy="39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300">
                <a:solidFill>
                  <a:srgbClr val="D26562"/>
                </a:solidFill>
              </a:rPr>
              <a:t>LeaderSims</a:t>
            </a:r>
            <a:endParaRPr b="1" sz="1300">
              <a:solidFill>
                <a:srgbClr val="D26562"/>
              </a:solidFill>
            </a:endParaRPr>
          </a:p>
          <a:p>
            <a:pPr indent="-298450" lvl="0" marL="457200" rtl="0" algn="l">
              <a:spcBef>
                <a:spcPts val="1200"/>
              </a:spcBef>
              <a:spcAft>
                <a:spcPts val="0"/>
              </a:spcAft>
              <a:buSzPts val="1100"/>
              <a:buChar char="●"/>
            </a:pPr>
            <a:r>
              <a:rPr b="1" lang="en-US" sz="1100"/>
              <a:t>Synergistic Leadership</a:t>
            </a:r>
            <a:endParaRPr b="1" sz="1100"/>
          </a:p>
          <a:p>
            <a:pPr indent="-298450" lvl="0" marL="457200" rtl="0" algn="l">
              <a:spcBef>
                <a:spcPts val="0"/>
              </a:spcBef>
              <a:spcAft>
                <a:spcPts val="0"/>
              </a:spcAft>
              <a:buSzPts val="1100"/>
              <a:buChar char="●"/>
            </a:pPr>
            <a:r>
              <a:rPr b="1" lang="en-US" sz="1100"/>
              <a:t>Uncovering Hidden Inequity</a:t>
            </a:r>
            <a:endParaRPr b="1" sz="1100"/>
          </a:p>
          <a:p>
            <a:pPr indent="-298450" lvl="0" marL="457200" rtl="0" algn="l">
              <a:spcBef>
                <a:spcPts val="0"/>
              </a:spcBef>
              <a:spcAft>
                <a:spcPts val="0"/>
              </a:spcAft>
              <a:buSzPts val="1100"/>
              <a:buChar char="●"/>
            </a:pPr>
            <a:r>
              <a:rPr b="1" lang="en-US" sz="1100"/>
              <a:t>Navigating the Politics of Equity Based Budgeting</a:t>
            </a:r>
            <a:endParaRPr b="1" sz="1100"/>
          </a:p>
          <a:p>
            <a:pPr indent="-298450" lvl="0" marL="457200" rtl="0" algn="l">
              <a:spcBef>
                <a:spcPts val="0"/>
              </a:spcBef>
              <a:spcAft>
                <a:spcPts val="0"/>
              </a:spcAft>
              <a:buSzPts val="1100"/>
              <a:buChar char="●"/>
            </a:pPr>
            <a:r>
              <a:rPr b="1" lang="en-US" sz="1100"/>
              <a:t>Cultural Competency</a:t>
            </a:r>
            <a:endParaRPr b="1" sz="1100"/>
          </a:p>
          <a:p>
            <a:pPr indent="-298450" lvl="0" marL="457200" rtl="0" algn="l">
              <a:spcBef>
                <a:spcPts val="0"/>
              </a:spcBef>
              <a:spcAft>
                <a:spcPts val="0"/>
              </a:spcAft>
              <a:buSzPts val="1100"/>
              <a:buChar char="●"/>
            </a:pPr>
            <a:r>
              <a:rPr b="1" lang="en-US" sz="1100"/>
              <a:t>Middle School Turnaround (Implementing Change)</a:t>
            </a:r>
            <a:endParaRPr b="1" sz="1100"/>
          </a:p>
          <a:p>
            <a:pPr indent="-298450" lvl="0" marL="457200" rtl="0" algn="l">
              <a:spcBef>
                <a:spcPts val="0"/>
              </a:spcBef>
              <a:spcAft>
                <a:spcPts val="0"/>
              </a:spcAft>
              <a:buSzPts val="1100"/>
              <a:buChar char="●"/>
            </a:pPr>
            <a:r>
              <a:rPr b="1" lang="en-US" sz="1100"/>
              <a:t>Value-Based Leadership</a:t>
            </a:r>
            <a:endParaRPr b="1" sz="1100"/>
          </a:p>
          <a:p>
            <a:pPr indent="-298450" lvl="0" marL="457200" rtl="0" algn="l">
              <a:spcBef>
                <a:spcPts val="0"/>
              </a:spcBef>
              <a:spcAft>
                <a:spcPts val="0"/>
              </a:spcAft>
              <a:buSzPts val="1100"/>
              <a:buChar char="●"/>
            </a:pPr>
            <a:r>
              <a:rPr b="1" lang="en-US" sz="1100"/>
              <a:t>Emerging Challenges of Distributed Leadership</a:t>
            </a:r>
            <a:endParaRPr b="1" sz="1100"/>
          </a:p>
          <a:p>
            <a:pPr indent="-298450" lvl="0" marL="457200" rtl="0" algn="l">
              <a:spcBef>
                <a:spcPts val="0"/>
              </a:spcBef>
              <a:spcAft>
                <a:spcPts val="0"/>
              </a:spcAft>
              <a:buSzPts val="1100"/>
              <a:buChar char="●"/>
            </a:pPr>
            <a:r>
              <a:rPr b="1" lang="en-US" sz="1100"/>
              <a:t>Managing Diversity in a Growing Community</a:t>
            </a:r>
            <a:endParaRPr b="1" sz="1100"/>
          </a:p>
          <a:p>
            <a:pPr indent="-298450" lvl="0" marL="457200" rtl="0" algn="l">
              <a:spcBef>
                <a:spcPts val="0"/>
              </a:spcBef>
              <a:spcAft>
                <a:spcPts val="0"/>
              </a:spcAft>
              <a:buSzPts val="1100"/>
              <a:buChar char="●"/>
            </a:pPr>
            <a:r>
              <a:rPr b="1" lang="en-US" sz="1100"/>
              <a:t>Middle School Budget Challenge</a:t>
            </a:r>
            <a:endParaRPr b="1" sz="1100"/>
          </a:p>
          <a:p>
            <a:pPr indent="-298450" lvl="0" marL="457200" rtl="0" algn="l">
              <a:spcBef>
                <a:spcPts val="0"/>
              </a:spcBef>
              <a:spcAft>
                <a:spcPts val="0"/>
              </a:spcAft>
              <a:buSzPts val="1100"/>
              <a:buChar char="●"/>
            </a:pPr>
            <a:r>
              <a:rPr b="1" lang="en-US" sz="1100"/>
              <a:t>Administrator: First Week On The Job</a:t>
            </a:r>
            <a:endParaRPr b="1" sz="1100"/>
          </a:p>
        </p:txBody>
      </p:sp>
      <p:sp>
        <p:nvSpPr>
          <p:cNvPr id="471" name="Google Shape;471;g2073ab59d22_0_286"/>
          <p:cNvSpPr txBox="1"/>
          <p:nvPr>
            <p:ph idx="1" type="body"/>
          </p:nvPr>
        </p:nvSpPr>
        <p:spPr>
          <a:xfrm>
            <a:off x="3325050" y="902400"/>
            <a:ext cx="2493900" cy="39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300">
                <a:solidFill>
                  <a:srgbClr val="D26562"/>
                </a:solidFill>
              </a:rPr>
              <a:t>TeacherSims</a:t>
            </a:r>
            <a:endParaRPr b="1" sz="1300">
              <a:solidFill>
                <a:srgbClr val="D26562"/>
              </a:solidFill>
            </a:endParaRPr>
          </a:p>
          <a:p>
            <a:pPr indent="-298450" lvl="0" marL="457200" rtl="0" algn="l">
              <a:spcBef>
                <a:spcPts val="1200"/>
              </a:spcBef>
              <a:spcAft>
                <a:spcPts val="0"/>
              </a:spcAft>
              <a:buSzPts val="1100"/>
              <a:buChar char="●"/>
            </a:pPr>
            <a:r>
              <a:rPr b="1" lang="en-US" sz="1100"/>
              <a:t>Building Inclusive Classrooms: Affirming Diverse Families</a:t>
            </a:r>
            <a:endParaRPr b="1" sz="1100"/>
          </a:p>
          <a:p>
            <a:pPr indent="-298450" lvl="0" marL="457200" rtl="0" algn="l">
              <a:spcBef>
                <a:spcPts val="0"/>
              </a:spcBef>
              <a:spcAft>
                <a:spcPts val="0"/>
              </a:spcAft>
              <a:buSzPts val="1100"/>
              <a:buChar char="●"/>
            </a:pPr>
            <a:r>
              <a:rPr b="1" lang="en-US" sz="1100"/>
              <a:t>Building Inclusive Classrooms: Positive Learning Environment</a:t>
            </a:r>
            <a:endParaRPr b="1" sz="1100"/>
          </a:p>
          <a:p>
            <a:pPr indent="-298450" lvl="0" marL="457200" rtl="0" algn="l">
              <a:spcBef>
                <a:spcPts val="0"/>
              </a:spcBef>
              <a:spcAft>
                <a:spcPts val="0"/>
              </a:spcAft>
              <a:buSzPts val="1100"/>
              <a:buChar char="●"/>
            </a:pPr>
            <a:r>
              <a:rPr b="1" lang="en-US" sz="1100"/>
              <a:t>Facilitating Alignment (IEP)</a:t>
            </a:r>
            <a:endParaRPr b="1" sz="1100"/>
          </a:p>
          <a:p>
            <a:pPr indent="-298450" lvl="0" marL="457200" rtl="0" algn="l">
              <a:spcBef>
                <a:spcPts val="0"/>
              </a:spcBef>
              <a:spcAft>
                <a:spcPts val="0"/>
              </a:spcAft>
              <a:buSzPts val="1100"/>
              <a:buChar char="●"/>
            </a:pPr>
            <a:r>
              <a:rPr b="1" lang="en-US" sz="1100"/>
              <a:t>Special Education: Annual Case Review</a:t>
            </a:r>
            <a:endParaRPr b="1" sz="1100"/>
          </a:p>
          <a:p>
            <a:pPr indent="-298450" lvl="0" marL="457200" rtl="0" algn="l">
              <a:spcBef>
                <a:spcPts val="0"/>
              </a:spcBef>
              <a:spcAft>
                <a:spcPts val="0"/>
              </a:spcAft>
              <a:buSzPts val="1100"/>
              <a:buChar char="●"/>
            </a:pPr>
            <a:r>
              <a:rPr b="1" lang="en-US" sz="1100"/>
              <a:t>Disruptive Teacher</a:t>
            </a:r>
            <a:endParaRPr b="1" sz="1100"/>
          </a:p>
          <a:p>
            <a:pPr indent="-298450" lvl="0" marL="457200" rtl="0" algn="l">
              <a:spcBef>
                <a:spcPts val="0"/>
              </a:spcBef>
              <a:spcAft>
                <a:spcPts val="0"/>
              </a:spcAft>
              <a:buSzPts val="1100"/>
              <a:buChar char="●"/>
            </a:pPr>
            <a:r>
              <a:rPr b="1" lang="en-US" sz="1100"/>
              <a:t>New Teacher Evaluation</a:t>
            </a:r>
            <a:endParaRPr b="1" sz="1100"/>
          </a:p>
          <a:p>
            <a:pPr indent="-298450" lvl="0" marL="457200" rtl="0" algn="l">
              <a:spcBef>
                <a:spcPts val="0"/>
              </a:spcBef>
              <a:spcAft>
                <a:spcPts val="0"/>
              </a:spcAft>
              <a:buSzPts val="1100"/>
              <a:buChar char="●"/>
            </a:pPr>
            <a:r>
              <a:rPr b="1" lang="en-US" sz="1100"/>
              <a:t>Academic Goal Setting</a:t>
            </a:r>
            <a:endParaRPr b="1" sz="1100"/>
          </a:p>
          <a:p>
            <a:pPr indent="-298450" lvl="0" marL="457200" rtl="0" algn="l">
              <a:spcBef>
                <a:spcPts val="0"/>
              </a:spcBef>
              <a:spcAft>
                <a:spcPts val="0"/>
              </a:spcAft>
              <a:buSzPts val="1100"/>
              <a:buChar char="●"/>
            </a:pPr>
            <a:r>
              <a:rPr b="1" lang="en-US" sz="1100"/>
              <a:t>Difficult Conversation: Race</a:t>
            </a:r>
            <a:endParaRPr sz="1100"/>
          </a:p>
        </p:txBody>
      </p:sp>
      <p:sp>
        <p:nvSpPr>
          <p:cNvPr id="472" name="Google Shape;472;g2073ab59d22_0_286"/>
          <p:cNvSpPr txBox="1"/>
          <p:nvPr>
            <p:ph idx="1" type="body"/>
          </p:nvPr>
        </p:nvSpPr>
        <p:spPr>
          <a:xfrm>
            <a:off x="5818950" y="902400"/>
            <a:ext cx="2493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US" sz="1300">
                <a:solidFill>
                  <a:srgbClr val="D26562"/>
                </a:solidFill>
              </a:rPr>
              <a:t>CounselorSims</a:t>
            </a:r>
            <a:endParaRPr b="1" sz="1300">
              <a:solidFill>
                <a:srgbClr val="D26562"/>
              </a:solidFill>
            </a:endParaRPr>
          </a:p>
          <a:p>
            <a:pPr indent="-298450" lvl="0" marL="457200" rtl="0" algn="l">
              <a:spcBef>
                <a:spcPts val="1200"/>
              </a:spcBef>
              <a:spcAft>
                <a:spcPts val="0"/>
              </a:spcAft>
              <a:buSzPts val="1100"/>
              <a:buChar char="●"/>
            </a:pPr>
            <a:r>
              <a:rPr b="1" lang="en-US" sz="1100"/>
              <a:t>Comprehensive Role of School Counselors</a:t>
            </a:r>
            <a:endParaRPr b="1" sz="1100"/>
          </a:p>
          <a:p>
            <a:pPr indent="-298450" lvl="0" marL="457200" rtl="0" algn="l">
              <a:spcBef>
                <a:spcPts val="0"/>
              </a:spcBef>
              <a:spcAft>
                <a:spcPts val="0"/>
              </a:spcAft>
              <a:buSzPts val="1100"/>
              <a:buChar char="●"/>
            </a:pPr>
            <a:r>
              <a:rPr b="1" lang="en-US" sz="1100"/>
              <a:t>Virtually Leading a School Counseling Program</a:t>
            </a:r>
            <a:endParaRPr b="1" sz="1100"/>
          </a:p>
          <a:p>
            <a:pPr indent="-298450" lvl="0" marL="457200" rtl="0" algn="l">
              <a:spcBef>
                <a:spcPts val="0"/>
              </a:spcBef>
              <a:spcAft>
                <a:spcPts val="0"/>
              </a:spcAft>
              <a:buSzPts val="1100"/>
              <a:buChar char="●"/>
            </a:pPr>
            <a:r>
              <a:rPr b="1" lang="en-US" sz="1100"/>
              <a:t>Data Driven Counseling</a:t>
            </a:r>
            <a:endParaRPr b="1" sz="1100"/>
          </a:p>
          <a:p>
            <a:pPr indent="-298450" lvl="0" marL="457200" rtl="0" algn="l">
              <a:spcBef>
                <a:spcPts val="0"/>
              </a:spcBef>
              <a:spcAft>
                <a:spcPts val="0"/>
              </a:spcAft>
              <a:buSzPts val="1100"/>
              <a:buChar char="●"/>
            </a:pPr>
            <a:r>
              <a:rPr b="1" lang="en-US" sz="1100"/>
              <a:t>School Safety</a:t>
            </a:r>
            <a:endParaRPr b="1" sz="1100"/>
          </a:p>
          <a:p>
            <a:pPr indent="-298450" lvl="0" marL="457200" rtl="0" algn="l">
              <a:spcBef>
                <a:spcPts val="0"/>
              </a:spcBef>
              <a:spcAft>
                <a:spcPts val="0"/>
              </a:spcAft>
              <a:buSzPts val="1100"/>
              <a:buChar char="●"/>
            </a:pPr>
            <a:r>
              <a:rPr b="1" lang="en-US" sz="1100"/>
              <a:t>Planning for Student Achievement (Fall 2022)</a:t>
            </a:r>
            <a:endParaRPr b="1" sz="1100"/>
          </a:p>
          <a:p>
            <a:pPr indent="-298450" lvl="0" marL="457200" rtl="0" algn="l">
              <a:spcBef>
                <a:spcPts val="0"/>
              </a:spcBef>
              <a:spcAft>
                <a:spcPts val="0"/>
              </a:spcAft>
              <a:buSzPts val="1100"/>
              <a:buChar char="●"/>
            </a:pPr>
            <a:r>
              <a:rPr b="1" lang="en-US" sz="1100"/>
              <a:t>Student Support (Transgender)</a:t>
            </a:r>
            <a:endParaRPr b="1" sz="1100"/>
          </a:p>
          <a:p>
            <a:pPr indent="-298450" lvl="0" marL="457200" rtl="0" algn="l">
              <a:spcBef>
                <a:spcPts val="0"/>
              </a:spcBef>
              <a:spcAft>
                <a:spcPts val="0"/>
              </a:spcAft>
              <a:buSzPts val="1100"/>
              <a:buChar char="●"/>
            </a:pPr>
            <a:r>
              <a:rPr b="1" lang="en-US" sz="1100"/>
              <a:t>Student in Crisis</a:t>
            </a:r>
            <a:endParaRPr b="1" sz="1100"/>
          </a:p>
        </p:txBody>
      </p:sp>
      <p:sp>
        <p:nvSpPr>
          <p:cNvPr id="473" name="Google Shape;473;g2073ab59d22_0_286"/>
          <p:cNvSpPr txBox="1"/>
          <p:nvPr>
            <p:ph idx="1" type="body"/>
          </p:nvPr>
        </p:nvSpPr>
        <p:spPr>
          <a:xfrm>
            <a:off x="2277300" y="4468200"/>
            <a:ext cx="4589400" cy="3456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b="1" lang="en-US" sz="1300">
                <a:solidFill>
                  <a:srgbClr val="D26562"/>
                </a:solidFill>
              </a:rPr>
              <a:t>Including many more not listed!</a:t>
            </a:r>
            <a:endParaRPr sz="1100">
              <a:solidFill>
                <a:srgbClr val="D26562"/>
              </a:solidFill>
            </a:endParaRPr>
          </a:p>
        </p:txBody>
      </p:sp>
      <p:pic>
        <p:nvPicPr>
          <p:cNvPr id="474" name="Google Shape;474;g2073ab59d22_0_286"/>
          <p:cNvPicPr preferRelativeResize="0"/>
          <p:nvPr/>
        </p:nvPicPr>
        <p:blipFill>
          <a:blip r:embed="rId3">
            <a:alphaModFix/>
          </a:blip>
          <a:stretch>
            <a:fillRect/>
          </a:stretch>
        </p:blipFill>
        <p:spPr>
          <a:xfrm>
            <a:off x="0" y="-1"/>
            <a:ext cx="2381599" cy="677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24"/>
          <p:cNvSpPr txBox="1"/>
          <p:nvPr/>
        </p:nvSpPr>
        <p:spPr>
          <a:xfrm>
            <a:off x="312600" y="1393486"/>
            <a:ext cx="4572300" cy="2877300"/>
          </a:xfrm>
          <a:prstGeom prst="rect">
            <a:avLst/>
          </a:prstGeom>
          <a:noFill/>
          <a:ln>
            <a:noFill/>
          </a:ln>
        </p:spPr>
        <p:txBody>
          <a:bodyPr anchorCtr="0" anchor="t" bIns="34275" lIns="0" spcFirstLastPara="1" rIns="182875" wrap="square" tIns="162000">
            <a:noAutofit/>
          </a:bodyPr>
          <a:lstStyle/>
          <a:p>
            <a:pPr indent="-230187" lvl="0" marL="400050" marR="0" rtl="0" algn="l">
              <a:lnSpc>
                <a:spcPct val="100000"/>
              </a:lnSpc>
              <a:spcBef>
                <a:spcPts val="800"/>
              </a:spcBef>
              <a:spcAft>
                <a:spcPts val="0"/>
              </a:spcAft>
              <a:buClr>
                <a:schemeClr val="dk1"/>
              </a:buClr>
              <a:buSzPts val="1100"/>
              <a:buFont typeface="Arial"/>
              <a:buChar char="•"/>
            </a:pPr>
            <a:r>
              <a:rPr b="0" i="0" lang="en-US" sz="1500" u="none" cap="none" strike="noStrike">
                <a:solidFill>
                  <a:schemeClr val="dk1"/>
                </a:solidFill>
                <a:latin typeface="Arial"/>
                <a:ea typeface="Arial"/>
                <a:cs typeface="Arial"/>
                <a:sym typeface="Arial"/>
              </a:rPr>
              <a:t>9 in 10 principals feel they should be responsible for everything that happens to a student</a:t>
            </a:r>
            <a:endParaRPr b="0" i="0" sz="1400" u="none" cap="none" strike="noStrike">
              <a:solidFill>
                <a:schemeClr val="dk1"/>
              </a:solidFill>
              <a:latin typeface="Arial"/>
              <a:ea typeface="Arial"/>
              <a:cs typeface="Arial"/>
              <a:sym typeface="Arial"/>
            </a:endParaRPr>
          </a:p>
          <a:p>
            <a:pPr indent="-230187" lvl="0" marL="400050" marR="0" rtl="0" algn="l">
              <a:lnSpc>
                <a:spcPct val="100000"/>
              </a:lnSpc>
              <a:spcBef>
                <a:spcPts val="800"/>
              </a:spcBef>
              <a:spcAft>
                <a:spcPts val="0"/>
              </a:spcAft>
              <a:buClr>
                <a:schemeClr val="dk1"/>
              </a:buClr>
              <a:buSzPts val="1100"/>
              <a:buFont typeface="Arial"/>
              <a:buChar char="•"/>
            </a:pPr>
            <a:r>
              <a:rPr b="0" i="0" lang="en-US" sz="1500" u="none" cap="none" strike="noStrike">
                <a:solidFill>
                  <a:schemeClr val="dk1"/>
                </a:solidFill>
                <a:latin typeface="Arial"/>
                <a:ea typeface="Arial"/>
                <a:cs typeface="Arial"/>
                <a:sym typeface="Arial"/>
              </a:rPr>
              <a:t>3 out of 4 principals feel the job has become too complex</a:t>
            </a:r>
            <a:endParaRPr b="0" i="0" sz="1400" u="none" cap="none" strike="noStrike">
              <a:solidFill>
                <a:schemeClr val="dk1"/>
              </a:solidFill>
              <a:latin typeface="Arial"/>
              <a:ea typeface="Arial"/>
              <a:cs typeface="Arial"/>
              <a:sym typeface="Arial"/>
            </a:endParaRPr>
          </a:p>
          <a:p>
            <a:pPr indent="-230187" lvl="0" marL="400050" marR="0" rtl="0" algn="l">
              <a:lnSpc>
                <a:spcPct val="100000"/>
              </a:lnSpc>
              <a:spcBef>
                <a:spcPts val="800"/>
              </a:spcBef>
              <a:spcAft>
                <a:spcPts val="0"/>
              </a:spcAft>
              <a:buClr>
                <a:schemeClr val="dk1"/>
              </a:buClr>
              <a:buSzPts val="1100"/>
              <a:buFont typeface="Arial"/>
              <a:buChar char="•"/>
            </a:pPr>
            <a:r>
              <a:rPr b="0" i="0" lang="en-US" sz="1500" u="none" cap="none" strike="noStrike">
                <a:solidFill>
                  <a:schemeClr val="dk1"/>
                </a:solidFill>
                <a:highlight>
                  <a:srgbClr val="FFFF00"/>
                </a:highlight>
                <a:latin typeface="Arial"/>
                <a:ea typeface="Arial"/>
                <a:cs typeface="Arial"/>
                <a:sym typeface="Arial"/>
              </a:rPr>
              <a:t>Average principal tenure is less than four years… and worse in low-income areas</a:t>
            </a:r>
            <a:endParaRPr b="0" i="0" sz="1400" u="none" cap="none" strike="noStrike">
              <a:solidFill>
                <a:schemeClr val="dk1"/>
              </a:solidFill>
              <a:highlight>
                <a:srgbClr val="FFFF00"/>
              </a:highlight>
              <a:latin typeface="Arial"/>
              <a:ea typeface="Arial"/>
              <a:cs typeface="Arial"/>
              <a:sym typeface="Arial"/>
            </a:endParaRPr>
          </a:p>
          <a:p>
            <a:pPr indent="-230187" lvl="0" marL="400050" marR="0" rtl="0" algn="l">
              <a:lnSpc>
                <a:spcPct val="100000"/>
              </a:lnSpc>
              <a:spcBef>
                <a:spcPts val="800"/>
              </a:spcBef>
              <a:spcAft>
                <a:spcPts val="0"/>
              </a:spcAft>
              <a:buClr>
                <a:schemeClr val="dk1"/>
              </a:buClr>
              <a:buSzPts val="1100"/>
              <a:buFont typeface="Arial"/>
              <a:buChar char="•"/>
            </a:pPr>
            <a:r>
              <a:rPr b="1" i="1" lang="en-US" sz="1500" u="none" cap="none" strike="noStrike">
                <a:solidFill>
                  <a:schemeClr val="dk1"/>
                </a:solidFill>
                <a:latin typeface="Arial"/>
                <a:ea typeface="Arial"/>
                <a:cs typeface="Arial"/>
                <a:sym typeface="Arial"/>
              </a:rPr>
              <a:t>One of the key reasons for churn is a lack of time and money for continued job preparation</a:t>
            </a:r>
            <a:endParaRPr b="0" i="0" sz="1400" u="none" cap="none" strike="noStrike">
              <a:solidFill>
                <a:schemeClr val="dk1"/>
              </a:solidFill>
              <a:latin typeface="Arial"/>
              <a:ea typeface="Arial"/>
              <a:cs typeface="Arial"/>
              <a:sym typeface="Arial"/>
            </a:endParaRPr>
          </a:p>
        </p:txBody>
      </p:sp>
      <p:sp>
        <p:nvSpPr>
          <p:cNvPr id="480" name="Google Shape;480;p24"/>
          <p:cNvSpPr txBox="1"/>
          <p:nvPr>
            <p:ph type="title"/>
          </p:nvPr>
        </p:nvSpPr>
        <p:spPr>
          <a:xfrm>
            <a:off x="647900" y="872712"/>
            <a:ext cx="4826700" cy="520800"/>
          </a:xfrm>
          <a:prstGeom prst="rect">
            <a:avLst/>
          </a:prstGeom>
          <a:noFill/>
          <a:ln>
            <a:noFill/>
          </a:ln>
        </p:spPr>
        <p:txBody>
          <a:bodyPr anchorCtr="0" anchor="b" bIns="34275" lIns="0" spcFirstLastPara="1" rIns="68575" wrap="square" tIns="34275">
            <a:normAutofit/>
          </a:bodyPr>
          <a:lstStyle/>
          <a:p>
            <a:pPr indent="0" lvl="0" marL="0" rtl="0" algn="l">
              <a:lnSpc>
                <a:spcPct val="90000"/>
              </a:lnSpc>
              <a:spcBef>
                <a:spcPts val="0"/>
              </a:spcBef>
              <a:spcAft>
                <a:spcPts val="0"/>
              </a:spcAft>
              <a:buClr>
                <a:schemeClr val="dk2"/>
              </a:buClr>
              <a:buSzPts val="3300"/>
              <a:buFont typeface="Constantia"/>
              <a:buNone/>
            </a:pPr>
            <a:r>
              <a:rPr i="0" lang="en-US" sz="3000" u="none" cap="none" strike="noStrike">
                <a:solidFill>
                  <a:schemeClr val="dk1"/>
                </a:solidFill>
                <a:latin typeface="Arial"/>
                <a:ea typeface="Arial"/>
                <a:cs typeface="Arial"/>
                <a:sym typeface="Arial"/>
              </a:rPr>
              <a:t>Did You Know?</a:t>
            </a:r>
            <a:endParaRPr sz="3000">
              <a:solidFill>
                <a:schemeClr val="dk1"/>
              </a:solidFill>
              <a:latin typeface="Arial"/>
              <a:ea typeface="Arial"/>
              <a:cs typeface="Arial"/>
              <a:sym typeface="Arial"/>
            </a:endParaRPr>
          </a:p>
        </p:txBody>
      </p:sp>
      <p:pic>
        <p:nvPicPr>
          <p:cNvPr id="481" name="Google Shape;481;p24"/>
          <p:cNvPicPr preferRelativeResize="0"/>
          <p:nvPr/>
        </p:nvPicPr>
        <p:blipFill rotWithShape="1">
          <a:blip r:embed="rId3">
            <a:alphaModFix/>
          </a:blip>
          <a:srcRect b="0" l="0" r="0" t="0"/>
          <a:stretch/>
        </p:blipFill>
        <p:spPr>
          <a:xfrm>
            <a:off x="4671385" y="1252147"/>
            <a:ext cx="4160013" cy="2639167"/>
          </a:xfrm>
          <a:prstGeom prst="rect">
            <a:avLst/>
          </a:prstGeom>
          <a:noFill/>
          <a:ln>
            <a:noFill/>
          </a:ln>
        </p:spPr>
      </p:pic>
      <p:pic>
        <p:nvPicPr>
          <p:cNvPr id="482" name="Google Shape;482;p24"/>
          <p:cNvPicPr preferRelativeResize="0"/>
          <p:nvPr/>
        </p:nvPicPr>
        <p:blipFill>
          <a:blip r:embed="rId4">
            <a:alphaModFix/>
          </a:blip>
          <a:stretch>
            <a:fillRect/>
          </a:stretch>
        </p:blipFill>
        <p:spPr>
          <a:xfrm>
            <a:off x="0" y="-1"/>
            <a:ext cx="2381599" cy="677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25"/>
          <p:cNvSpPr txBox="1"/>
          <p:nvPr>
            <p:ph type="title"/>
          </p:nvPr>
        </p:nvSpPr>
        <p:spPr>
          <a:xfrm>
            <a:off x="4049759" y="450635"/>
            <a:ext cx="4826700" cy="994200"/>
          </a:xfrm>
          <a:prstGeom prst="rect">
            <a:avLst/>
          </a:prstGeom>
          <a:noFill/>
          <a:ln>
            <a:noFill/>
          </a:ln>
        </p:spPr>
        <p:txBody>
          <a:bodyPr anchorCtr="0" anchor="b" bIns="34275" lIns="0" spcFirstLastPara="1" rIns="68575" wrap="square" tIns="34275">
            <a:noAutofit/>
          </a:bodyPr>
          <a:lstStyle/>
          <a:p>
            <a:pPr indent="0" lvl="0" marL="0" rtl="0" algn="ctr">
              <a:lnSpc>
                <a:spcPct val="90000"/>
              </a:lnSpc>
              <a:spcBef>
                <a:spcPts val="0"/>
              </a:spcBef>
              <a:spcAft>
                <a:spcPts val="0"/>
              </a:spcAft>
              <a:buClr>
                <a:schemeClr val="dk2"/>
              </a:buClr>
              <a:buSzPts val="3300"/>
              <a:buFont typeface="Constantia"/>
              <a:buNone/>
            </a:pPr>
            <a:r>
              <a:rPr lang="en-US">
                <a:solidFill>
                  <a:schemeClr val="dk1"/>
                </a:solidFill>
                <a:latin typeface="Arial"/>
                <a:ea typeface="Arial"/>
                <a:cs typeface="Arial"/>
                <a:sym typeface="Arial"/>
              </a:rPr>
              <a:t>The High Cost of Principal Churn</a:t>
            </a:r>
            <a:endParaRPr>
              <a:solidFill>
                <a:schemeClr val="dk1"/>
              </a:solidFill>
              <a:latin typeface="Arial"/>
              <a:ea typeface="Arial"/>
              <a:cs typeface="Arial"/>
              <a:sym typeface="Arial"/>
            </a:endParaRPr>
          </a:p>
        </p:txBody>
      </p:sp>
      <p:sp>
        <p:nvSpPr>
          <p:cNvPr id="488" name="Google Shape;488;p25"/>
          <p:cNvSpPr txBox="1"/>
          <p:nvPr/>
        </p:nvSpPr>
        <p:spPr>
          <a:xfrm>
            <a:off x="3846502" y="1635501"/>
            <a:ext cx="5233200" cy="26781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After teachers, principals have the most impact on student achievement</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Increased principal quality leads to gains in high school graduation rates and student achievement while turnover in school leadership can result in a decrease in student achievement</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Cost to replace a principal =  $75K </a:t>
            </a:r>
            <a:endParaRPr b="0"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1"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chemeClr val="dk1"/>
                </a:solidFill>
                <a:latin typeface="Arial"/>
                <a:ea typeface="Arial"/>
                <a:cs typeface="Arial"/>
                <a:sym typeface="Arial"/>
              </a:rPr>
              <a:t>“Given the high cost of putting effective principals into the job, and the higher cost to students whose future success depends upon tenacious leadership, we must do more to protect these investments.”</a:t>
            </a:r>
            <a:endParaRPr b="0" i="0" sz="1400" u="none" cap="none" strike="noStrike">
              <a:solidFill>
                <a:schemeClr val="dk1"/>
              </a:solidFill>
              <a:latin typeface="Arial"/>
              <a:ea typeface="Arial"/>
              <a:cs typeface="Arial"/>
              <a:sym typeface="Arial"/>
            </a:endParaRPr>
          </a:p>
        </p:txBody>
      </p:sp>
      <p:pic>
        <p:nvPicPr>
          <p:cNvPr id="489" name="Google Shape;489;p25"/>
          <p:cNvPicPr preferRelativeResize="0"/>
          <p:nvPr/>
        </p:nvPicPr>
        <p:blipFill rotWithShape="1">
          <a:blip r:embed="rId3">
            <a:alphaModFix/>
          </a:blip>
          <a:srcRect b="0" l="0" r="0" t="0"/>
          <a:stretch/>
        </p:blipFill>
        <p:spPr>
          <a:xfrm>
            <a:off x="163592" y="569124"/>
            <a:ext cx="3682896" cy="436046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2021-01-29T21:02:25Z</dcterms:created>
  <dc:creator>Brian Biddulph-Krentar</dc:creator>
</cp:coreProperties>
</file>